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97E0307-B85C-446A-8EF0-0407D435D787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7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743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6358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66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3601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4784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5773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3CFE2CC-454D-4466-AC55-B86DA0A87BAE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35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47B1BF-4039-460D-A637-65428CBD720E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4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8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7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8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7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0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2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8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Amerindian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30768"/>
            <a:ext cx="8761413" cy="706964"/>
          </a:xfrm>
        </p:spPr>
        <p:txBody>
          <a:bodyPr/>
          <a:lstStyle/>
          <a:p>
            <a:r>
              <a:rPr lang="en-US" dirty="0" smtClean="0"/>
              <a:t>Native Trade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511300"/>
            <a:ext cx="8825659" cy="52197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 their commercial exchanges Amerindians used barter</a:t>
            </a:r>
          </a:p>
          <a:p>
            <a:endParaRPr lang="en-US" sz="2400" dirty="0"/>
          </a:p>
          <a:p>
            <a:r>
              <a:rPr lang="en-US" sz="2400" dirty="0" smtClean="0"/>
              <a:t>Barter is the exchange of goods without the use of currency/money</a:t>
            </a:r>
          </a:p>
          <a:p>
            <a:endParaRPr lang="en-US" sz="2400" dirty="0"/>
          </a:p>
          <a:p>
            <a:r>
              <a:rPr lang="en-US" sz="2400" dirty="0" smtClean="0"/>
              <a:t>Their trade networks extended across North America and allowed products to be transported great distances</a:t>
            </a:r>
          </a:p>
          <a:p>
            <a:endParaRPr lang="en-US" sz="2400" dirty="0"/>
          </a:p>
          <a:p>
            <a:r>
              <a:rPr lang="en-US" sz="2400" dirty="0" smtClean="0"/>
              <a:t>Trade was connected to </a:t>
            </a:r>
            <a:r>
              <a:rPr lang="en-US" sz="2400" dirty="0" smtClean="0"/>
              <a:t>waterways and trails where water could not go these are called channels of communication in our course</a:t>
            </a:r>
          </a:p>
          <a:p>
            <a:r>
              <a:rPr lang="en-US" sz="2400" smtClean="0"/>
              <a:t>Trade </a:t>
            </a:r>
            <a:r>
              <a:rPr lang="en-US" sz="2400" smtClean="0"/>
              <a:t>usually </a:t>
            </a:r>
            <a:r>
              <a:rPr lang="en-US" sz="2400" dirty="0" smtClean="0"/>
              <a:t>took place at a confluence (where two waterways meet)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33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680632"/>
            <a:ext cx="8825659" cy="489796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purpose of trade was not to make profit or become </a:t>
            </a:r>
            <a:r>
              <a:rPr lang="en-US" sz="2400" dirty="0" smtClean="0"/>
              <a:t>wealthy but to satisfy needs</a:t>
            </a:r>
          </a:p>
          <a:p>
            <a:endParaRPr lang="en-US" sz="2400" dirty="0"/>
          </a:p>
          <a:p>
            <a:r>
              <a:rPr lang="en-US" sz="2400" dirty="0" smtClean="0"/>
              <a:t>The Iroquoians would exchange pottery or agricultural goods for fur and meat with the Algonquians</a:t>
            </a:r>
          </a:p>
          <a:p>
            <a:endParaRPr lang="en-US" sz="2400" dirty="0"/>
          </a:p>
          <a:p>
            <a:r>
              <a:rPr lang="en-US" sz="2400" dirty="0" smtClean="0"/>
              <a:t>Copper was an important resource for Amerindians  and was used to make hooks and needles</a:t>
            </a:r>
          </a:p>
          <a:p>
            <a:endParaRPr lang="en-US" sz="2400" dirty="0"/>
          </a:p>
          <a:p>
            <a:r>
              <a:rPr lang="en-US" sz="2400" dirty="0" smtClean="0"/>
              <a:t>It was found west of Lake Superior and traveled as far as the Inuit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95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076" y="643468"/>
            <a:ext cx="8761413" cy="706964"/>
          </a:xfrm>
        </p:spPr>
        <p:txBody>
          <a:bodyPr/>
          <a:lstStyle/>
          <a:p>
            <a:r>
              <a:rPr lang="en-US" dirty="0" smtClean="0"/>
              <a:t>Significance of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350432"/>
            <a:ext cx="8825659" cy="535516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Trade was not just for economic reasons it was also the basis of Alliances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To the Amerindians trading partners were also military and political partners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Trade gatherings were also diplomatic discussions to maintain alliances and peace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These alliances were usually concluded with the exchange of wampum: a belt made of shells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6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71500"/>
            <a:ext cx="8761413" cy="622300"/>
          </a:xfrm>
        </p:spPr>
        <p:txBody>
          <a:bodyPr/>
          <a:lstStyle/>
          <a:p>
            <a:r>
              <a:rPr lang="en-US" dirty="0" smtClean="0"/>
              <a:t>Alliance Syste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193800"/>
            <a:ext cx="8825659" cy="5511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Relations between Amerindian groups led to establishment of systems of alliance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/>
              <a:t>These system emerged when several nations decided to work together to defend their interests (</a:t>
            </a:r>
            <a:r>
              <a:rPr lang="en-US" sz="2400" dirty="0" err="1" smtClean="0"/>
              <a:t>ie</a:t>
            </a:r>
            <a:r>
              <a:rPr lang="en-US" sz="2400" dirty="0" smtClean="0"/>
              <a:t> trade, mutual defense)</a:t>
            </a:r>
          </a:p>
          <a:p>
            <a:endParaRPr lang="en-US" sz="2400" dirty="0"/>
          </a:p>
          <a:p>
            <a:r>
              <a:rPr lang="en-US" sz="2400" dirty="0" smtClean="0"/>
              <a:t>The alliances were flexible and nations joined or left as there interests changed</a:t>
            </a:r>
          </a:p>
          <a:p>
            <a:endParaRPr lang="en-US" sz="2400" dirty="0"/>
          </a:p>
          <a:p>
            <a:r>
              <a:rPr lang="en-US" sz="2400" dirty="0" smtClean="0"/>
              <a:t>Over time political alliances emerged  while others disappeared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These alliances often brought conflict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10137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97100"/>
            <a:ext cx="8825659" cy="46609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interests between alliance systems were not compatible this sometimes led to war when diplomacy failed</a:t>
            </a:r>
          </a:p>
          <a:p>
            <a:endParaRPr lang="en-US" sz="2000" dirty="0"/>
          </a:p>
          <a:p>
            <a:r>
              <a:rPr lang="en-US" sz="2000" dirty="0" smtClean="0"/>
              <a:t>War was common among the Amerindians and was a crucial part of their culture</a:t>
            </a:r>
          </a:p>
          <a:p>
            <a:endParaRPr lang="en-US" sz="2000" dirty="0"/>
          </a:p>
          <a:p>
            <a:r>
              <a:rPr lang="en-US" sz="2000" dirty="0" smtClean="0"/>
              <a:t>Unlike European wars killing the enemy was not the point</a:t>
            </a:r>
          </a:p>
          <a:p>
            <a:endParaRPr lang="en-US" sz="2000" dirty="0"/>
          </a:p>
          <a:p>
            <a:r>
              <a:rPr lang="en-US" sz="2000" dirty="0" smtClean="0"/>
              <a:t>For Amerindians War was about showcasing warrior skills the highest honor would be afforded a warrior who could touch an enemy and get away unhurt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537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30768"/>
            <a:ext cx="8761413" cy="706964"/>
          </a:xfrm>
        </p:spPr>
        <p:txBody>
          <a:bodyPr/>
          <a:lstStyle/>
          <a:p>
            <a:r>
              <a:rPr lang="en-US" dirty="0" smtClean="0"/>
              <a:t>Prisoners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337732"/>
            <a:ext cx="8825659" cy="531706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During war prisoners were taken captive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/>
              <a:t>Many were tortured and killed by being made to run the gauntlet </a:t>
            </a:r>
          </a:p>
          <a:p>
            <a:endParaRPr lang="en-US" sz="2000" dirty="0"/>
          </a:p>
          <a:p>
            <a:r>
              <a:rPr lang="en-US" sz="2000" dirty="0" smtClean="0"/>
              <a:t>Sometimes (especially among the Iroquois) prisoners were adopted into families to replace deceased loved ones</a:t>
            </a:r>
          </a:p>
          <a:p>
            <a:endParaRPr lang="en-US" sz="2000" dirty="0"/>
          </a:p>
          <a:p>
            <a:r>
              <a:rPr lang="en-US" sz="2000" dirty="0" smtClean="0"/>
              <a:t>These adopted prisoners would start a new life and have the same position as the deceased they were replacing</a:t>
            </a:r>
          </a:p>
          <a:p>
            <a:endParaRPr lang="en-US" sz="2000" dirty="0"/>
          </a:p>
          <a:p>
            <a:r>
              <a:rPr lang="en-US" sz="2000" dirty="0" smtClean="0"/>
              <a:t>Some wars called mourning wars and were fought because of the need to take captives to replace the dead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93850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</TotalTime>
  <Words>391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Amerindian Economics</vt:lpstr>
      <vt:lpstr>Native Trade Networks</vt:lpstr>
      <vt:lpstr>Trade</vt:lpstr>
      <vt:lpstr>Significance of Trade</vt:lpstr>
      <vt:lpstr>Alliance System</vt:lpstr>
      <vt:lpstr>War</vt:lpstr>
      <vt:lpstr>Prisoners of War</vt:lpstr>
    </vt:vector>
  </TitlesOfParts>
  <Company>Riverside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Amerindian Economics</dc:title>
  <dc:creator>Anthony Andreoli</dc:creator>
  <cp:lastModifiedBy>Anthony Andreoli</cp:lastModifiedBy>
  <cp:revision>5</cp:revision>
  <dcterms:created xsi:type="dcterms:W3CDTF">2016-10-19T12:02:50Z</dcterms:created>
  <dcterms:modified xsi:type="dcterms:W3CDTF">2016-10-26T16:31:39Z</dcterms:modified>
</cp:coreProperties>
</file>