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3BF77A0-FE36-465D-A81B-403ECCE76AB0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338E483-DF92-4EBD-AC5D-DF0A3E2671D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beginning of the French Regime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Champlain: The Father of New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143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mercantilism?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Mercantilism was an economic </a:t>
            </a:r>
            <a:r>
              <a:rPr lang="en-US" dirty="0" smtClean="0"/>
              <a:t>policy, popular </a:t>
            </a:r>
            <a:r>
              <a:rPr lang="en-US" dirty="0"/>
              <a:t>in the 17th and 18th centuries in </a:t>
            </a:r>
            <a:r>
              <a:rPr lang="en-US" dirty="0" smtClean="0"/>
              <a:t>Europe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stated </a:t>
            </a:r>
            <a:r>
              <a:rPr lang="en-US" dirty="0"/>
              <a:t>that a country's wealth and power was best served </a:t>
            </a:r>
            <a:r>
              <a:rPr lang="en-US" dirty="0" smtClean="0"/>
              <a:t>through </a:t>
            </a:r>
            <a:r>
              <a:rPr lang="en-US" dirty="0"/>
              <a:t>the accumulation of gold and silver and raw materials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Because most nations did not have a natural abundance of such precious metals, the best way to acquire them was through trade.</a:t>
            </a:r>
          </a:p>
          <a:p>
            <a:endParaRPr lang="en-US" dirty="0"/>
          </a:p>
          <a:p>
            <a:r>
              <a:rPr lang="en-US" dirty="0"/>
              <a:t>This meant striving for a favorable trade balance, that is, a surplus of exports over imports. Foreign states would then have to pay for imports in gold or silver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State action, an essential feature of the mercantile system, was used to accomplish its purposes - to sell more than it bought to accumulate gold bullion and raw </a:t>
            </a:r>
            <a:r>
              <a:rPr lang="en-US" dirty="0" smtClean="0"/>
              <a:t>materials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France's 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 the case of New France, fur was the raw material.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France imported raw materials, such as furs, from its </a:t>
            </a:r>
            <a:r>
              <a:rPr lang="en-US" dirty="0" smtClean="0"/>
              <a:t>colony New France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Then transformed </a:t>
            </a:r>
            <a:r>
              <a:rPr lang="en-US" dirty="0"/>
              <a:t>them into finished products (beaver hats) to be sold back to the colonies and to other countries.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191000"/>
            <a:ext cx="4648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8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 of </a:t>
            </a:r>
            <a:r>
              <a:rPr lang="en-US" dirty="0" smtClean="0"/>
              <a:t>mercantilism </a:t>
            </a:r>
            <a:r>
              <a:rPr lang="en-US" dirty="0"/>
              <a:t>on New France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New France became a trading colony whose main economic role was to supply furs to the mother country and to purchase manufactured products from the mother country</a:t>
            </a:r>
            <a:r>
              <a:rPr lang="en-US" sz="2000" dirty="0" smtClean="0"/>
              <a:t>.</a:t>
            </a:r>
          </a:p>
          <a:p>
            <a:pPr marL="0" lvl="0" indent="0">
              <a:buNone/>
            </a:pPr>
            <a:endParaRPr lang="en-US" sz="2000" dirty="0"/>
          </a:p>
          <a:p>
            <a:r>
              <a:rPr lang="en-US" sz="2000" dirty="0"/>
              <a:t> </a:t>
            </a:r>
            <a:r>
              <a:rPr lang="en-US" sz="2000" dirty="0" smtClean="0"/>
              <a:t>This limited the types of Companies that could be run here and kept New France dependent on France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Furs </a:t>
            </a:r>
            <a:r>
              <a:rPr lang="en-US" sz="2000" dirty="0"/>
              <a:t>account for more than 70% of the colony's exports and the fur trade is directly responsible for the large expansion of territory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08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Reasons For New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France's main interest in North America was economic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As long as the fisheries were the most lucrative resources and after the failures of Cartier, France lost interest in N. </a:t>
            </a:r>
            <a:r>
              <a:rPr lang="en-US" sz="2400" dirty="0" smtClean="0"/>
              <a:t>America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 the l 600's the demand for furs changes this, causing the king of France to renew his interest in N. America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Due to his lack of funding he made a deal with merchants </a:t>
            </a:r>
            <a:r>
              <a:rPr lang="en-US" sz="2400" dirty="0" smtClean="0"/>
              <a:t>for Monopoly </a:t>
            </a:r>
            <a:r>
              <a:rPr lang="en-US" sz="2400" dirty="0"/>
              <a:t>trading rights in return for </a:t>
            </a:r>
            <a:r>
              <a:rPr lang="en-US" sz="2400" dirty="0" smtClean="0"/>
              <a:t>colonization</a:t>
            </a:r>
            <a:r>
              <a:rPr lang="en-US" sz="2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080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 at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Autofit/>
          </a:bodyPr>
          <a:lstStyle/>
          <a:p>
            <a:r>
              <a:rPr lang="en-US" sz="1720" dirty="0"/>
              <a:t>The first to receive trading rights to the Atlantic region in Canada was Pierre du </a:t>
            </a:r>
            <a:r>
              <a:rPr lang="en-US" sz="1720" dirty="0" err="1"/>
              <a:t>Gua</a:t>
            </a:r>
            <a:r>
              <a:rPr lang="en-US" sz="1720" dirty="0"/>
              <a:t> de </a:t>
            </a:r>
            <a:r>
              <a:rPr lang="en-US" sz="1720" dirty="0" err="1"/>
              <a:t>Monts</a:t>
            </a:r>
            <a:endParaRPr lang="en-US" sz="1720" dirty="0"/>
          </a:p>
          <a:p>
            <a:pPr marL="0" indent="0">
              <a:buNone/>
            </a:pPr>
            <a:endParaRPr lang="en-US" sz="1720" dirty="0"/>
          </a:p>
          <a:p>
            <a:r>
              <a:rPr lang="en-US" sz="1720" dirty="0"/>
              <a:t>He was given these rights in return for a promise to settle 60 men a year for 10 years</a:t>
            </a:r>
          </a:p>
          <a:p>
            <a:pPr marL="0" indent="0">
              <a:buNone/>
            </a:pPr>
            <a:endParaRPr lang="en-US" sz="1720" dirty="0"/>
          </a:p>
          <a:p>
            <a:r>
              <a:rPr lang="en-US" sz="1720" dirty="0"/>
              <a:t>In 1604 de </a:t>
            </a:r>
            <a:r>
              <a:rPr lang="en-US" sz="1720" dirty="0" err="1"/>
              <a:t>Monts</a:t>
            </a:r>
            <a:r>
              <a:rPr lang="en-US" sz="1720" dirty="0"/>
              <a:t> and 78 colonists (one of which was Champlain) wintered on an island near the border of </a:t>
            </a:r>
            <a:r>
              <a:rPr lang="en-US" sz="1720" dirty="0" smtClean="0"/>
              <a:t>Maine</a:t>
            </a:r>
          </a:p>
          <a:p>
            <a:pPr marL="0" indent="0">
              <a:buNone/>
            </a:pPr>
            <a:endParaRPr lang="en-US" sz="1720" dirty="0"/>
          </a:p>
          <a:p>
            <a:r>
              <a:rPr lang="en-US" sz="1720" dirty="0"/>
              <a:t>The winter defeated this attempt with 35 men dying of scurvy</a:t>
            </a:r>
          </a:p>
          <a:p>
            <a:pPr marL="0" indent="0">
              <a:buNone/>
            </a:pPr>
            <a:endParaRPr lang="en-US" sz="1720" dirty="0"/>
          </a:p>
          <a:p>
            <a:r>
              <a:rPr lang="en-US" sz="1720" dirty="0"/>
              <a:t>He then moved the remainder of his men and new colonists to the Annapolis </a:t>
            </a:r>
            <a:r>
              <a:rPr lang="en-US" sz="1720" dirty="0" smtClean="0"/>
              <a:t>valley</a:t>
            </a:r>
          </a:p>
          <a:p>
            <a:pPr marL="0" indent="0">
              <a:buNone/>
            </a:pPr>
            <a:r>
              <a:rPr lang="en-US" sz="1720" dirty="0"/>
              <a:t> </a:t>
            </a:r>
          </a:p>
          <a:p>
            <a:r>
              <a:rPr lang="en-US" sz="1720" dirty="0"/>
              <a:t>This settlement was named Port </a:t>
            </a:r>
            <a:r>
              <a:rPr lang="en-US" sz="1720" dirty="0" smtClean="0"/>
              <a:t>Royal</a:t>
            </a:r>
          </a:p>
          <a:p>
            <a:endParaRPr lang="en-US" sz="1720" dirty="0"/>
          </a:p>
          <a:p>
            <a:r>
              <a:rPr lang="en-US" sz="1720" dirty="0" smtClean="0"/>
              <a:t>The help of the Amerindians proved invaluable but de </a:t>
            </a:r>
            <a:r>
              <a:rPr lang="en-US" sz="1720" dirty="0" err="1" smtClean="0"/>
              <a:t>Monts</a:t>
            </a:r>
            <a:r>
              <a:rPr lang="en-US" sz="1720" dirty="0" smtClean="0"/>
              <a:t> lost his monopoly in 1607</a:t>
            </a:r>
          </a:p>
          <a:p>
            <a:endParaRPr lang="en-US" sz="1720" dirty="0"/>
          </a:p>
        </p:txBody>
      </p:sp>
    </p:spTree>
    <p:extLst>
      <p:ext uri="{BB962C8B-B14F-4D97-AF65-F5344CB8AC3E}">
        <p14:creationId xmlns:p14="http://schemas.microsoft.com/office/powerpoint/2010/main" val="11115349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Champlain and the 100 Associates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In 1608 Champlain went to France and convinced the aristocracy </a:t>
            </a:r>
            <a:r>
              <a:rPr lang="en-US" sz="1800" dirty="0" smtClean="0"/>
              <a:t>to invest </a:t>
            </a:r>
            <a:r>
              <a:rPr lang="en-US" sz="1800" dirty="0"/>
              <a:t>in North America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He convinced them that the settlement would </a:t>
            </a:r>
            <a:r>
              <a:rPr lang="en-US" sz="1800" dirty="0"/>
              <a:t>pay dividends through a NW passage to the Orient and Mineral discoveries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Due to his efforts a new monopoly was created </a:t>
            </a:r>
            <a:r>
              <a:rPr lang="en-US" sz="1800" dirty="0" smtClean="0"/>
              <a:t>with Champlain </a:t>
            </a:r>
            <a:r>
              <a:rPr lang="en-US" sz="1800" dirty="0"/>
              <a:t>as its </a:t>
            </a:r>
            <a:r>
              <a:rPr lang="en-US" sz="1800" dirty="0" smtClean="0"/>
              <a:t>lieutenant</a:t>
            </a:r>
          </a:p>
          <a:p>
            <a:endParaRPr lang="en-US" sz="1800" dirty="0"/>
          </a:p>
          <a:p>
            <a:r>
              <a:rPr lang="en-US" sz="1800" dirty="0" smtClean="0"/>
              <a:t>Champlain learned from the first trial that he needed a more central location and Amerindian aid if he was to succeed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He created his settlement where modern day Quebec City resides and called it </a:t>
            </a:r>
            <a:r>
              <a:rPr lang="en-US" sz="1800" dirty="0" err="1" smtClean="0"/>
              <a:t>L’Habitation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2259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Champlain is known as the Father of new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Champlain during his life </a:t>
            </a:r>
            <a:r>
              <a:rPr lang="en-US" dirty="0" smtClean="0"/>
              <a:t>explored and Mapped </a:t>
            </a:r>
            <a:r>
              <a:rPr lang="en-US" dirty="0"/>
              <a:t>much of the St. Lawrence area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Although Champlain was never the official Governor of the colony he was responsible for civil administration, enforcing the King's law, and overseeing relationships with </a:t>
            </a:r>
            <a:r>
              <a:rPr lang="en-US" dirty="0" smtClean="0"/>
              <a:t>Amerindians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He also invested a lot of money into the </a:t>
            </a:r>
            <a:r>
              <a:rPr lang="en-US" dirty="0" smtClean="0"/>
              <a:t>settlement and convinced people in France to do the same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617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colony is a land which is settled and ruled by another </a:t>
            </a:r>
            <a:r>
              <a:rPr lang="en-US" dirty="0" smtClean="0"/>
              <a:t>country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During  the time of  Champlain there were 2 views of colonization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1: Trading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first view was that colonies were only there to enrich the home or mother </a:t>
            </a:r>
            <a:r>
              <a:rPr lang="en-US" dirty="0" smtClean="0"/>
              <a:t>country (mercantilism)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did not believe in building a society but in exploiting the resources of the new land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was the idea shared by the companies given monopolies in North America and the Kings of   France, Portugal and </a:t>
            </a:r>
            <a:r>
              <a:rPr lang="en-US" dirty="0" smtClean="0"/>
              <a:t>Spain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Since  the  Companies  saw  Canada  as  a  source  of  furs  they did not want settlements as they would chase away fur bearing animals and compete with securing the resource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Thus, they only wanted  a  small number  of  outposts  which could be run by a minimal amount of 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4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2: Settlement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people including </a:t>
            </a:r>
            <a:r>
              <a:rPr lang="en-US" dirty="0"/>
              <a:t>the religious orders wanted a colony which  </a:t>
            </a:r>
            <a:r>
              <a:rPr lang="en-US" dirty="0" smtClean="0"/>
              <a:t>was </a:t>
            </a:r>
            <a:r>
              <a:rPr lang="en-US" dirty="0"/>
              <a:t>settled and developed in as close </a:t>
            </a:r>
            <a:r>
              <a:rPr lang="en-US" dirty="0" smtClean="0"/>
              <a:t>a copy </a:t>
            </a:r>
            <a:r>
              <a:rPr lang="en-US" dirty="0"/>
              <a:t>of the home </a:t>
            </a:r>
            <a:r>
              <a:rPr lang="en-US" dirty="0" smtClean="0"/>
              <a:t>country as was possible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model of colonization called for as many farmers, merchants, priests, soldiers and administrators </a:t>
            </a:r>
            <a:r>
              <a:rPr lang="en-US" dirty="0" smtClean="0"/>
              <a:t>as </a:t>
            </a:r>
            <a:r>
              <a:rPr lang="en-US" dirty="0"/>
              <a:t>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wanted the </a:t>
            </a:r>
            <a:r>
              <a:rPr lang="en-US" dirty="0" smtClean="0"/>
              <a:t>colony to </a:t>
            </a:r>
            <a:r>
              <a:rPr lang="en-US" dirty="0"/>
              <a:t>be as successful as possible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7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France followed the first path while Britain followed the second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France  created  several  outposts  along  the St. Lawrence </a:t>
            </a:r>
            <a:r>
              <a:rPr lang="en-US" dirty="0" smtClean="0"/>
              <a:t>and named </a:t>
            </a:r>
            <a:r>
              <a:rPr lang="en-US" dirty="0"/>
              <a:t>these areas New </a:t>
            </a:r>
            <a:r>
              <a:rPr lang="en-US" dirty="0" smtClean="0"/>
              <a:t>France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British </a:t>
            </a:r>
            <a:r>
              <a:rPr lang="en-US" dirty="0"/>
              <a:t>created 13 colonies which consisted of  many towns and villages 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British </a:t>
            </a:r>
            <a:r>
              <a:rPr lang="en-US" dirty="0"/>
              <a:t>gained much wealth because they were able </a:t>
            </a:r>
            <a:r>
              <a:rPr lang="en-US" dirty="0" smtClean="0"/>
              <a:t>to collect </a:t>
            </a:r>
            <a:r>
              <a:rPr lang="en-US" dirty="0"/>
              <a:t>many taxes and had a larger work force to exploit  </a:t>
            </a:r>
            <a:r>
              <a:rPr lang="en-US" dirty="0" smtClean="0"/>
              <a:t>natural resources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1663 the King takes direct control of New France to change it into a settlement colony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6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139</TotalTime>
  <Words>668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Narrow</vt:lpstr>
      <vt:lpstr>Horizon</vt:lpstr>
      <vt:lpstr>Champlain: The Father of New France</vt:lpstr>
      <vt:lpstr>Economic Reasons For New France</vt:lpstr>
      <vt:lpstr>First attempt at Settlement</vt:lpstr>
      <vt:lpstr>Champlain and the 100 Associates</vt:lpstr>
      <vt:lpstr>Champlain is known as the Father of new France</vt:lpstr>
      <vt:lpstr>Colonial Canada</vt:lpstr>
      <vt:lpstr>View 1: Trading Colony</vt:lpstr>
      <vt:lpstr>View 2: Settlement Colony</vt:lpstr>
      <vt:lpstr>Historical Result</vt:lpstr>
      <vt:lpstr>What is mercantilism? </vt:lpstr>
      <vt:lpstr>New France's Mercantilism</vt:lpstr>
      <vt:lpstr>Consequences  of mercantilism on New France </vt:lpstr>
    </vt:vector>
  </TitlesOfParts>
  <Company>RSB-SCCM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Champlain: The Father of New France</dc:title>
  <dc:creator>35-student</dc:creator>
  <cp:lastModifiedBy>Anthony Andreoli</cp:lastModifiedBy>
  <cp:revision>11</cp:revision>
  <dcterms:created xsi:type="dcterms:W3CDTF">2015-10-19T17:45:34Z</dcterms:created>
  <dcterms:modified xsi:type="dcterms:W3CDTF">2018-11-29T16:09:15Z</dcterms:modified>
</cp:coreProperties>
</file>