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545" y="0"/>
            <a:ext cx="3835426" cy="67690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839" y="0"/>
            <a:ext cx="4024879" cy="664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618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01601"/>
            <a:ext cx="10364451" cy="5714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571500"/>
            <a:ext cx="11709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Writers create fiction to explore the human condition and they use characters to drive this exploration</a:t>
            </a:r>
          </a:p>
          <a:p>
            <a:endParaRPr lang="en-US" dirty="0" smtClean="0"/>
          </a:p>
          <a:p>
            <a:r>
              <a:rPr lang="en-US" dirty="0" smtClean="0"/>
              <a:t>Understanding humanity is the aim of Literature</a:t>
            </a:r>
          </a:p>
          <a:p>
            <a:endParaRPr lang="en-US" dirty="0"/>
          </a:p>
          <a:p>
            <a:r>
              <a:rPr lang="en-US" dirty="0" smtClean="0"/>
              <a:t>So understanding Characters is of the utmost importance to finding meaning in a piece of literature</a:t>
            </a:r>
          </a:p>
          <a:p>
            <a:endParaRPr lang="en-US" dirty="0"/>
          </a:p>
          <a:p>
            <a:r>
              <a:rPr lang="en-US" dirty="0" smtClean="0"/>
              <a:t>Character: verbal representation of a human being</a:t>
            </a:r>
          </a:p>
          <a:p>
            <a:endParaRPr lang="en-US" dirty="0"/>
          </a:p>
          <a:p>
            <a:r>
              <a:rPr lang="en-US" dirty="0" smtClean="0"/>
              <a:t>Each Action or speech is important to understand the complexity of this exploration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500" y="990601"/>
            <a:ext cx="4889500" cy="192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820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88901"/>
            <a:ext cx="10364451" cy="1206499"/>
          </a:xfrm>
        </p:spPr>
        <p:txBody>
          <a:bodyPr/>
          <a:lstStyle/>
          <a:p>
            <a:r>
              <a:rPr lang="en-US" dirty="0" smtClean="0"/>
              <a:t>Circumstance VS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79600"/>
            <a:ext cx="10363826" cy="5080000"/>
          </a:xfrm>
        </p:spPr>
        <p:txBody>
          <a:bodyPr>
            <a:normAutofit/>
          </a:bodyPr>
          <a:lstStyle/>
          <a:p>
            <a:r>
              <a:rPr lang="en-US" dirty="0" smtClean="0"/>
              <a:t>You must always determine the difference between a trait and circumstance</a:t>
            </a:r>
          </a:p>
          <a:p>
            <a:endParaRPr lang="en-US" dirty="0"/>
          </a:p>
          <a:p>
            <a:r>
              <a:rPr lang="en-US" dirty="0" smtClean="0"/>
              <a:t>Circumstances are only important if they give you insight to the important traits of a character or if they allow the character to act against a trait</a:t>
            </a:r>
          </a:p>
          <a:p>
            <a:endParaRPr lang="en-US" dirty="0"/>
          </a:p>
          <a:p>
            <a:r>
              <a:rPr lang="en-US" dirty="0" smtClean="0"/>
              <a:t>If I win the lottery that is not a trait </a:t>
            </a:r>
            <a:r>
              <a:rPr lang="en-US" dirty="0" smtClean="0"/>
              <a:t>it says </a:t>
            </a:r>
            <a:r>
              <a:rPr lang="en-US" dirty="0" smtClean="0"/>
              <a:t>nothing about me as a person…but spending a 100 dollars a week trying to win the lottery does say something about who a character is</a:t>
            </a:r>
          </a:p>
          <a:p>
            <a:endParaRPr lang="en-US" dirty="0"/>
          </a:p>
          <a:p>
            <a:r>
              <a:rPr lang="en-US" dirty="0" smtClean="0"/>
              <a:t>Always work from the outside toward the inside as it is what is inside that creates the outside reality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52"/>
            <a:ext cx="3479800" cy="18865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00" y="190500"/>
            <a:ext cx="3238499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29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-88899"/>
            <a:ext cx="10364451" cy="876299"/>
          </a:xfrm>
        </p:spPr>
        <p:txBody>
          <a:bodyPr/>
          <a:lstStyle/>
          <a:p>
            <a:r>
              <a:rPr lang="en-US" dirty="0" smtClean="0"/>
              <a:t>Characters: People in Fiction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628" y="1498601"/>
            <a:ext cx="4873474" cy="546100"/>
          </a:xfrm>
        </p:spPr>
        <p:txBody>
          <a:bodyPr/>
          <a:lstStyle/>
          <a:p>
            <a:r>
              <a:rPr lang="en-US" dirty="0" smtClean="0"/>
              <a:t>Flat Characters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26374" y="2716401"/>
            <a:ext cx="5106027" cy="3989198"/>
          </a:xfrm>
        </p:spPr>
        <p:txBody>
          <a:bodyPr/>
          <a:lstStyle/>
          <a:p>
            <a:r>
              <a:rPr lang="en-US" dirty="0" smtClean="0"/>
              <a:t>Flat characters do not change through out the story</a:t>
            </a:r>
          </a:p>
          <a:p>
            <a:endParaRPr lang="en-US" dirty="0"/>
          </a:p>
          <a:p>
            <a:r>
              <a:rPr lang="en-US" dirty="0" smtClean="0"/>
              <a:t>They end where they begin</a:t>
            </a:r>
          </a:p>
          <a:p>
            <a:endParaRPr lang="en-US" dirty="0"/>
          </a:p>
          <a:p>
            <a:r>
              <a:rPr lang="en-US" dirty="0" smtClean="0"/>
              <a:t>Characters that are prominent and repeat </a:t>
            </a:r>
            <a:r>
              <a:rPr lang="en-US" dirty="0" err="1" smtClean="0"/>
              <a:t>ie</a:t>
            </a:r>
            <a:r>
              <a:rPr lang="en-US" dirty="0" smtClean="0"/>
              <a:t>: a bumbling </a:t>
            </a:r>
            <a:r>
              <a:rPr lang="en-US" dirty="0" smtClean="0"/>
              <a:t>sheriff or Wise old woman </a:t>
            </a:r>
            <a:r>
              <a:rPr lang="en-US" dirty="0" smtClean="0"/>
              <a:t>are known as stock characters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2" y="1498602"/>
            <a:ext cx="4881804" cy="546100"/>
          </a:xfrm>
        </p:spPr>
        <p:txBody>
          <a:bodyPr/>
          <a:lstStyle/>
          <a:p>
            <a:r>
              <a:rPr lang="en-US" dirty="0" smtClean="0"/>
              <a:t>Round Characters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6096000" y="2197101"/>
            <a:ext cx="5105401" cy="4508498"/>
          </a:xfrm>
        </p:spPr>
        <p:txBody>
          <a:bodyPr/>
          <a:lstStyle/>
          <a:p>
            <a:r>
              <a:rPr lang="en-US" dirty="0" smtClean="0"/>
              <a:t>Round characters grow and change through out the story</a:t>
            </a:r>
          </a:p>
          <a:p>
            <a:endParaRPr lang="en-US" dirty="0"/>
          </a:p>
          <a:p>
            <a:r>
              <a:rPr lang="en-US" dirty="0" smtClean="0"/>
              <a:t>The never end where they begin as a general rule</a:t>
            </a:r>
          </a:p>
          <a:p>
            <a:endParaRPr lang="en-US" dirty="0"/>
          </a:p>
          <a:p>
            <a:r>
              <a:rPr lang="en-US" dirty="0" smtClean="0"/>
              <a:t>Often known as the protagonist(main character) and combats the antagonist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377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774" y="-37967"/>
            <a:ext cx="10364452" cy="1605094"/>
          </a:xfrm>
        </p:spPr>
        <p:txBody>
          <a:bodyPr/>
          <a:lstStyle/>
          <a:p>
            <a:r>
              <a:rPr lang="en-US" dirty="0" smtClean="0"/>
              <a:t>5 Ways Character is revealed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27" y="1967110"/>
            <a:ext cx="3298976" cy="576262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>Actions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they do.</a:t>
            </a:r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50789" y="1926563"/>
            <a:ext cx="3291521" cy="576262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>Descriptions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Appearance and Environment can tell us a lot about a person</a:t>
            </a:r>
          </a:p>
          <a:p>
            <a:endParaRPr lang="en-US" sz="2400" dirty="0"/>
          </a:p>
          <a:p>
            <a:r>
              <a:rPr lang="en-US" sz="2400" dirty="0" smtClean="0"/>
              <a:t>Poverty vs Wealth come with generalizations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873096" y="1967110"/>
            <a:ext cx="3304928" cy="576262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>Statements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973298" y="2794001"/>
            <a:ext cx="3304928" cy="2997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What they say and think.</a:t>
            </a:r>
          </a:p>
          <a:p>
            <a:endParaRPr lang="en-US" sz="2400" dirty="0"/>
          </a:p>
          <a:p>
            <a:r>
              <a:rPr lang="en-US" sz="2400" dirty="0" smtClean="0"/>
              <a:t>You also have to determine if they are trustworthy or fooling themselves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8968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 flipH="1" flipV="1">
            <a:off x="11772900" y="2055019"/>
            <a:ext cx="419100" cy="21209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174" y="89756"/>
            <a:ext cx="10364452" cy="977044"/>
          </a:xfrm>
        </p:spPr>
        <p:txBody>
          <a:bodyPr/>
          <a:lstStyle/>
          <a:p>
            <a:r>
              <a:rPr lang="en-US" dirty="0" smtClean="0"/>
              <a:t>5 Ways Character is Revealed cont’d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1766888"/>
            <a:ext cx="4318626" cy="576262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>Statements of other characters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78409"/>
            <a:ext cx="3298976" cy="3650991"/>
          </a:xfrm>
        </p:spPr>
        <p:txBody>
          <a:bodyPr>
            <a:noAutofit/>
          </a:bodyPr>
          <a:lstStyle/>
          <a:p>
            <a:r>
              <a:rPr lang="en-US" sz="2400" dirty="0" smtClean="0"/>
              <a:t>What is said about them by other characters</a:t>
            </a:r>
          </a:p>
          <a:p>
            <a:endParaRPr lang="en-US" sz="2400" dirty="0"/>
          </a:p>
          <a:p>
            <a:r>
              <a:rPr lang="en-US" sz="2400" dirty="0" smtClean="0"/>
              <a:t>Also needs to be explored for meaning and authenticity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4577" y="2055019"/>
            <a:ext cx="4072623" cy="735937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>Statements made by the author/Narrator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6544577" y="2978409"/>
            <a:ext cx="3303351" cy="2847845"/>
          </a:xfrm>
        </p:spPr>
        <p:txBody>
          <a:bodyPr>
            <a:noAutofit/>
          </a:bodyPr>
          <a:lstStyle/>
          <a:p>
            <a:r>
              <a:rPr lang="en-US" sz="2400" dirty="0" smtClean="0"/>
              <a:t>Statements by authors or narrators are usually factual</a:t>
            </a:r>
          </a:p>
          <a:p>
            <a:endParaRPr lang="en-US" sz="2400" dirty="0"/>
          </a:p>
          <a:p>
            <a:r>
              <a:rPr lang="en-US" sz="2400" dirty="0" smtClean="0"/>
              <a:t>Some authors will be unreliable however 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887072" y="-119061"/>
            <a:ext cx="3304928" cy="5762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764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56</TotalTime>
  <Words>325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Characters</vt:lpstr>
      <vt:lpstr>Definition</vt:lpstr>
      <vt:lpstr>Circumstance VS Traits</vt:lpstr>
      <vt:lpstr>Characters: People in Fiction</vt:lpstr>
      <vt:lpstr>5 Ways Character is revealed</vt:lpstr>
      <vt:lpstr>5 Ways Character is Revealed cont’d</vt:lpstr>
    </vt:vector>
  </TitlesOfParts>
  <Company>Riverside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Characters</dc:title>
  <dc:creator>Anthony Andreoli</dc:creator>
  <cp:lastModifiedBy>Anthony Andreoli</cp:lastModifiedBy>
  <cp:revision>7</cp:revision>
  <dcterms:created xsi:type="dcterms:W3CDTF">2018-09-05T15:43:10Z</dcterms:created>
  <dcterms:modified xsi:type="dcterms:W3CDTF">2018-09-13T13:21:33Z</dcterms:modified>
</cp:coreProperties>
</file>