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2D71E1-4387-4371-9712-EE4D6275303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61B694-57D6-427E-B767-FBE5F18094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Culture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1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kern="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Culture</a:t>
            </a:r>
            <a:r>
              <a:rPr lang="en-US" b="1" kern="0" spc="7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kern="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in</a:t>
            </a:r>
            <a:r>
              <a:rPr lang="en-US" b="1" kern="0" spc="8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kern="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all</a:t>
            </a:r>
            <a:r>
              <a:rPr lang="en-US" b="1" kern="0" spc="1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kern="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its</a:t>
            </a:r>
            <a:r>
              <a:rPr lang="en-US" b="1" kern="0" spc="7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kern="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forms</a:t>
            </a:r>
            <a: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6643630"/>
          </a:xfrm>
        </p:spPr>
        <p:txBody>
          <a:bodyPr/>
          <a:lstStyle/>
          <a:p>
            <a:pPr marL="81915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Quebec</a:t>
            </a:r>
            <a:r>
              <a:rPr lang="en-US" spc="1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is</a:t>
            </a:r>
            <a:r>
              <a:rPr lang="en-US" spc="-6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a</a:t>
            </a:r>
            <a:r>
              <a:rPr lang="en-US" spc="-13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pluricultural</a:t>
            </a:r>
            <a:r>
              <a:rPr lang="en-US" spc="13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society</a:t>
            </a: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0" marR="0" indent="0">
              <a:spcBef>
                <a:spcPts val="15"/>
              </a:spcBef>
              <a:spcAft>
                <a:spcPts val="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pPr marL="8509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Shared</a:t>
            </a:r>
            <a:r>
              <a:rPr lang="en-US" spc="-3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traits</a:t>
            </a:r>
            <a:r>
              <a:rPr lang="en-US" spc="3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allow</a:t>
            </a:r>
            <a:r>
              <a:rPr lang="en-US" spc="5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diverse</a:t>
            </a:r>
            <a:r>
              <a:rPr lang="en-US" spc="1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cultures</a:t>
            </a:r>
            <a:r>
              <a:rPr lang="en-US" spc="-1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to</a:t>
            </a:r>
            <a:r>
              <a:rPr lang="en-US" spc="2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live</a:t>
            </a:r>
            <a:r>
              <a:rPr lang="en-US" spc="-4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together</a:t>
            </a:r>
          </a:p>
          <a:p>
            <a:pPr marL="8509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363636"/>
              </a:solidFill>
              <a:latin typeface="Times New Roman"/>
              <a:ea typeface="Times New Roman"/>
              <a:cs typeface="Times New Roman"/>
            </a:endParaRPr>
          </a:p>
          <a:p>
            <a:pPr marL="8509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The most prevalent shared traits in Quebec are</a:t>
            </a:r>
          </a:p>
          <a:p>
            <a:pPr marL="65659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363636"/>
                </a:solidFill>
                <a:latin typeface="Times New Roman"/>
                <a:ea typeface="Times New Roman"/>
                <a:cs typeface="Times New Roman"/>
              </a:rPr>
              <a:t>1) Common Language</a:t>
            </a:r>
          </a:p>
          <a:p>
            <a:pPr marL="65659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2) Ideas in motion/common values</a:t>
            </a:r>
          </a:p>
          <a:p>
            <a:pPr marL="656590" lvl="2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363636"/>
                </a:solidFill>
                <a:latin typeface="Times New Roman"/>
                <a:ea typeface="Times New Roman"/>
                <a:cs typeface="Times New Roman"/>
              </a:rPr>
              <a:t>3) diversified art production</a:t>
            </a:r>
            <a:endParaRPr lang="en-US" dirty="0" smtClean="0">
              <a:solidFill>
                <a:srgbClr val="363636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885190" lvl="2">
              <a:spcBef>
                <a:spcPts val="0"/>
              </a:spcBef>
            </a:pPr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0" marR="0" indent="0">
              <a:spcBef>
                <a:spcPts val="20"/>
              </a:spcBef>
              <a:spcAft>
                <a:spcPts val="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1026" name="Picture 2" descr="C:\Users\35-student\AppData\Local\Microsoft\Windows\Temporary Internet Files\Content.IE5\MA0M1FYI\multicultural-children-thumb88693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44874"/>
            <a:ext cx="914400" cy="127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56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/>
              <a:t>Common Language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French language is a shared cultural </a:t>
            </a:r>
            <a:r>
              <a:rPr lang="en-US" dirty="0" smtClean="0"/>
              <a:t>trait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Language connects the French to their </a:t>
            </a:r>
            <a:r>
              <a:rPr lang="en-US" dirty="0" smtClean="0"/>
              <a:t>history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Allows them to be a part of the global French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7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Ideas</a:t>
            </a:r>
            <a:r>
              <a:rPr lang="en-US" b="1" i="1" u="sng" spc="27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u="sng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in</a:t>
            </a:r>
            <a:r>
              <a:rPr lang="en-US" b="1" i="1" u="sng" spc="14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u="sng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motion</a:t>
            </a:r>
            <a:r>
              <a:rPr lang="en-US" b="1" i="1" u="sng" spc="6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/</a:t>
            </a:r>
            <a:r>
              <a:rPr lang="en-US" b="1" i="1" u="sng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common</a:t>
            </a:r>
            <a:r>
              <a:rPr lang="en-US" b="1" i="1" u="sng" spc="29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u="sng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values</a:t>
            </a:r>
            <a:r>
              <a:rPr lang="en-US" b="1" i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b="1" i="1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Several currents</a:t>
            </a:r>
            <a:r>
              <a:rPr lang="en-US" spc="1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spc="-6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thought</a:t>
            </a:r>
            <a:r>
              <a:rPr lang="en-US" spc="8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in Quebec:</a:t>
            </a:r>
          </a:p>
          <a:p>
            <a:endParaRPr lang="en-US" dirty="0">
              <a:solidFill>
                <a:srgbClr val="363636"/>
              </a:solidFill>
              <a:latin typeface="Times New Roman"/>
              <a:ea typeface="Times New Roman"/>
              <a:cs typeface="Times New Roman"/>
            </a:endParaRPr>
          </a:p>
          <a:p>
            <a:pPr lvl="1"/>
            <a:r>
              <a:rPr lang="en-US" dirty="0" smtClean="0"/>
              <a:t>The French people of Quebec are </a:t>
            </a:r>
            <a:r>
              <a:rPr lang="en-US" dirty="0"/>
              <a:t>political and focus on their rights and social </a:t>
            </a:r>
            <a:r>
              <a:rPr lang="en-US" dirty="0" smtClean="0"/>
              <a:t>justice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They protect these rights </a:t>
            </a:r>
            <a:r>
              <a:rPr lang="en-US" dirty="0" smtClean="0"/>
              <a:t>through </a:t>
            </a:r>
            <a:r>
              <a:rPr lang="en-US" dirty="0"/>
              <a:t>the law and citizen groups</a:t>
            </a:r>
          </a:p>
          <a:p>
            <a:pPr lvl="1"/>
            <a:endParaRPr lang="en-U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2050" name="Picture 2" descr="C:\Users\35-student\AppData\Local\Microsoft\Windows\Temporary Internet Files\Content.IE5\8NK1JRPP\Flag_of_Quebec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56742"/>
            <a:ext cx="19812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35-student\AppData\Local\Microsoft\Windows\Temporary Internet Files\Content.IE5\MSGKJXVD\few2014rotator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98004"/>
            <a:ext cx="20002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79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Diversified </a:t>
            </a:r>
            <a:r>
              <a:rPr lang="en-US" b="1" i="1" u="sng" spc="12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art</a:t>
            </a:r>
            <a:r>
              <a:rPr lang="en-US" b="1" i="1" u="sng" spc="-2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i="1" u="sng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production</a:t>
            </a:r>
            <a:r>
              <a:rPr lang="en-US" b="1" i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b="1" i="1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Art is the most important expressions of Quebec </a:t>
            </a:r>
            <a:r>
              <a:rPr lang="en-US" dirty="0" smtClean="0"/>
              <a:t>culture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Quebec artists are going global and spreading Quebec culture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35-student\AppData\Local\Microsoft\Windows\Temporary Internet Files\Content.IE5\MA0M1FYI\chibi_quebec_by_roseannepa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0"/>
            <a:ext cx="2536825" cy="280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25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kern="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Transmission</a:t>
            </a:r>
            <a:r>
              <a:rPr lang="en-US" b="1" u="sng" kern="0" spc="215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kern="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of</a:t>
            </a:r>
            <a:r>
              <a:rPr lang="en-US" b="1" u="sng" kern="0" spc="5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u="sng" kern="0" dirty="0" smtClean="0">
                <a:solidFill>
                  <a:srgbClr val="363636"/>
                </a:solidFill>
                <a:effectLst/>
                <a:latin typeface="Times New Roman"/>
                <a:ea typeface="Times New Roman"/>
                <a:cs typeface="Times New Roman"/>
              </a:rPr>
              <a:t>culture</a:t>
            </a:r>
            <a: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b="1" kern="0" dirty="0" smtClean="0">
                <a:effectLst/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  <p:pic>
        <p:nvPicPr>
          <p:cNvPr id="4098" name="Picture 2" descr="C:\Users\35-student\AppData\Local\Microsoft\Windows\Temporary Internet Files\Content.IE5\MA0M1FYI\origami-294027__18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45306"/>
            <a:ext cx="1448593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54162"/>
            <a:ext cx="7391400" cy="4541838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Culture </a:t>
            </a:r>
            <a:r>
              <a:rPr lang="en-US" dirty="0"/>
              <a:t>needs to be transmitted in order to </a:t>
            </a:r>
            <a:r>
              <a:rPr lang="en-US" dirty="0" smtClean="0"/>
              <a:t>survive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Families play an important role in this through language and traditions passed to children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State also transmits culture by having policies that support the culture and paying for the arts</a:t>
            </a:r>
          </a:p>
        </p:txBody>
      </p:sp>
    </p:spTree>
    <p:extLst>
      <p:ext uri="{BB962C8B-B14F-4D97-AF65-F5344CB8AC3E}">
        <p14:creationId xmlns:p14="http://schemas.microsoft.com/office/powerpoint/2010/main" val="231603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168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Culture </vt:lpstr>
      <vt:lpstr>Culture in all its forms </vt:lpstr>
      <vt:lpstr>Common Language </vt:lpstr>
      <vt:lpstr>Ideas in motion/common values </vt:lpstr>
      <vt:lpstr>Diversified art production </vt:lpstr>
      <vt:lpstr>Transmission of culture </vt:lpstr>
    </vt:vector>
  </TitlesOfParts>
  <Company>RSB-SCCM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</dc:title>
  <dc:creator>35-student</dc:creator>
  <cp:lastModifiedBy>35-student</cp:lastModifiedBy>
  <cp:revision>4</cp:revision>
  <dcterms:created xsi:type="dcterms:W3CDTF">2015-09-24T17:19:16Z</dcterms:created>
  <dcterms:modified xsi:type="dcterms:W3CDTF">2015-09-28T16:42:34Z</dcterms:modified>
</cp:coreProperties>
</file>