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 changes during the Constitutional 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912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Timber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hangingPunct="0"/>
            <a:r>
              <a:rPr lang="en-CA" dirty="0"/>
              <a:t>The Napoleonic wars created a tremendous demand for timber to build British warships (</a:t>
            </a:r>
            <a:r>
              <a:rPr lang="en-CA" u="sng" dirty="0"/>
              <a:t>War of 1812</a:t>
            </a:r>
            <a:r>
              <a:rPr lang="en-CA" dirty="0"/>
              <a:t>); however, a blockade of French ships prevented England from buying wood from the Baltic States (Estonia, Latvia, Lithuania</a:t>
            </a:r>
            <a:r>
              <a:rPr lang="en-CA" dirty="0" smtClean="0"/>
              <a:t>).</a:t>
            </a:r>
            <a:endParaRPr lang="en-US" dirty="0"/>
          </a:p>
          <a:p>
            <a:pPr lvl="0" eaLnBrk="0" hangingPunct="0"/>
            <a:endParaRPr lang="en-US" dirty="0"/>
          </a:p>
          <a:p>
            <a:pPr eaLnBrk="0" hangingPunct="0"/>
            <a:r>
              <a:rPr lang="en-CA" dirty="0"/>
              <a:t>As a result, England turned to Canada, where a seemingly inexhaustible supply of wood was available.</a:t>
            </a:r>
            <a:endParaRPr lang="en-US" dirty="0"/>
          </a:p>
          <a:p>
            <a:pPr marL="0" indent="0" eaLnBrk="0" hangingPunct="0">
              <a:buNone/>
            </a:pPr>
            <a:endParaRPr lang="en-US" dirty="0"/>
          </a:p>
          <a:p>
            <a:pPr lvl="0"/>
            <a:r>
              <a:rPr lang="en-CA" dirty="0"/>
              <a:t>Timber, helped by preferential British </a:t>
            </a:r>
            <a:r>
              <a:rPr lang="en-CA" dirty="0" smtClean="0"/>
              <a:t>tariffs</a:t>
            </a:r>
            <a:r>
              <a:rPr lang="en-CA" dirty="0"/>
              <a:t>, accounted for over 70 % of the exports to Great </a:t>
            </a:r>
            <a:r>
              <a:rPr lang="en-CA" dirty="0" smtClean="0"/>
              <a:t>Britain.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477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60600"/>
            <a:ext cx="8825659" cy="4114800"/>
          </a:xfrm>
        </p:spPr>
        <p:txBody>
          <a:bodyPr>
            <a:normAutofit fontScale="92500" lnSpcReduction="20000"/>
          </a:bodyPr>
          <a:lstStyle/>
          <a:p>
            <a:pPr lvl="0" eaLnBrk="0" hangingPunct="0"/>
            <a:r>
              <a:rPr lang="en-CA" sz="2600" dirty="0"/>
              <a:t>The fur trade went into a steep decline</a:t>
            </a:r>
            <a:r>
              <a:rPr lang="en-CA" sz="2600" dirty="0" smtClean="0"/>
              <a:t>.</a:t>
            </a:r>
          </a:p>
          <a:p>
            <a:pPr marL="0" lvl="0" indent="0" eaLnBrk="0" hangingPunct="0">
              <a:buNone/>
            </a:pPr>
            <a:r>
              <a:rPr lang="en-CA" sz="2600" dirty="0" smtClean="0"/>
              <a:t> </a:t>
            </a:r>
          </a:p>
          <a:p>
            <a:pPr lvl="0" eaLnBrk="0" hangingPunct="0"/>
            <a:r>
              <a:rPr lang="en-CA" sz="2600" dirty="0" smtClean="0"/>
              <a:t>In </a:t>
            </a:r>
            <a:r>
              <a:rPr lang="en-CA" sz="2600" dirty="0"/>
              <a:t>1770, over 75% of Quebec's exports to Great Britain were furs. </a:t>
            </a:r>
            <a:endParaRPr lang="en-CA" sz="2600" dirty="0" smtClean="0"/>
          </a:p>
          <a:p>
            <a:pPr marL="0" lvl="0" indent="0" eaLnBrk="0" hangingPunct="0">
              <a:buNone/>
            </a:pPr>
            <a:endParaRPr lang="en-CA" sz="2600" dirty="0" smtClean="0"/>
          </a:p>
          <a:p>
            <a:pPr lvl="0" eaLnBrk="0" hangingPunct="0"/>
            <a:r>
              <a:rPr lang="en-CA" sz="2600" dirty="0" smtClean="0"/>
              <a:t>By </a:t>
            </a:r>
            <a:r>
              <a:rPr lang="en-CA" sz="2600" dirty="0"/>
              <a:t>1810, furs accounted for only 9% of the exports of Upper and Lower Canada</a:t>
            </a:r>
            <a:r>
              <a:rPr lang="en-CA" sz="2600" dirty="0" smtClean="0"/>
              <a:t>.</a:t>
            </a:r>
          </a:p>
          <a:p>
            <a:pPr marL="0" lvl="0" indent="0" eaLnBrk="0" hangingPunct="0">
              <a:buNone/>
            </a:pPr>
            <a:endParaRPr lang="en-US" sz="2600" dirty="0"/>
          </a:p>
          <a:p>
            <a:pPr eaLnBrk="0" hangingPunct="0"/>
            <a:r>
              <a:rPr lang="en-CA" sz="2600" dirty="0"/>
              <a:t> </a:t>
            </a:r>
            <a:r>
              <a:rPr lang="en-CA" sz="2600" dirty="0" smtClean="0"/>
              <a:t>This is not connected to the timber trade increasing in importance</a:t>
            </a:r>
            <a:endParaRPr lang="en-US" sz="2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0504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22500"/>
            <a:ext cx="8825659" cy="4724400"/>
          </a:xfrm>
        </p:spPr>
        <p:txBody>
          <a:bodyPr>
            <a:normAutofit/>
          </a:bodyPr>
          <a:lstStyle/>
          <a:p>
            <a:pPr lvl="0"/>
            <a:r>
              <a:rPr lang="en-CA" sz="2400" dirty="0"/>
              <a:t>Canals were built to improve transport and trade between Upper and Lower Canada.</a:t>
            </a:r>
            <a:endParaRPr lang="en-US" sz="2400" dirty="0"/>
          </a:p>
          <a:p>
            <a:pPr lvl="0"/>
            <a:r>
              <a:rPr lang="en-CA" sz="2400" dirty="0" smtClean="0"/>
              <a:t>The </a:t>
            </a:r>
            <a:r>
              <a:rPr lang="en-CA" sz="2400" dirty="0"/>
              <a:t>construction of canals allowed steamships such as the Molson Accommodation to sail on the St. Lawrence.</a:t>
            </a:r>
            <a:endParaRPr lang="en-US" sz="2400" dirty="0"/>
          </a:p>
          <a:p>
            <a:pPr lvl="0"/>
            <a:r>
              <a:rPr lang="en-CA" sz="2400" dirty="0"/>
              <a:t>The first railway built was completed in 1836 and joined La Prairie to Saint – Jean.  </a:t>
            </a:r>
            <a:endParaRPr lang="en-CA" sz="2400" dirty="0" smtClean="0"/>
          </a:p>
          <a:p>
            <a:pPr lvl="0"/>
            <a:r>
              <a:rPr lang="en-CA" sz="2400" dirty="0" smtClean="0"/>
              <a:t>Both of these allowed for reliable transportation of goods and aided the economy</a:t>
            </a:r>
          </a:p>
          <a:p>
            <a:pPr lvl="0"/>
            <a:r>
              <a:rPr lang="en-CA" sz="2400" dirty="0" smtClean="0"/>
              <a:t>Trains allowed for settlement away from the waterways over time.</a:t>
            </a:r>
            <a:endParaRPr lang="en-CA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34427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Trains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723" y="3179763"/>
            <a:ext cx="3886366" cy="2840037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Steamships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300" y="3289300"/>
            <a:ext cx="4569571" cy="3060700"/>
          </a:xfrm>
        </p:spPr>
      </p:pic>
    </p:spTree>
    <p:extLst>
      <p:ext uri="{BB962C8B-B14F-4D97-AF65-F5344CB8AC3E}">
        <p14:creationId xmlns:p14="http://schemas.microsoft.com/office/powerpoint/2010/main" val="281168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0" hangingPunct="0"/>
            <a:r>
              <a:rPr lang="en-CA" sz="2400" dirty="0"/>
              <a:t>Agriculture, in particularly </a:t>
            </a:r>
            <a:r>
              <a:rPr lang="en-CA" sz="2400" u="sng" dirty="0"/>
              <a:t>wheat production,</a:t>
            </a:r>
            <a:r>
              <a:rPr lang="en-CA" sz="2400" dirty="0"/>
              <a:t> gradually declined in Lower Canada. </a:t>
            </a:r>
            <a:endParaRPr lang="en-CA" sz="2400" dirty="0" smtClean="0"/>
          </a:p>
          <a:p>
            <a:pPr eaLnBrk="0" hangingPunct="0"/>
            <a:r>
              <a:rPr lang="en-CA" sz="2400" dirty="0" smtClean="0"/>
              <a:t>After </a:t>
            </a:r>
            <a:r>
              <a:rPr lang="en-CA" sz="2400" dirty="0"/>
              <a:t>1830, it was unable to meet foreign demand and it began to import its wheat because of poor harvests, outmoded methods and soil depletion</a:t>
            </a:r>
            <a:r>
              <a:rPr lang="en-CA" sz="2400" dirty="0" smtClean="0"/>
              <a:t>.</a:t>
            </a:r>
          </a:p>
          <a:p>
            <a:pPr marL="0" indent="0" eaLnBrk="0" hangingPunct="0">
              <a:buNone/>
            </a:pPr>
            <a:endParaRPr lang="en-CA" sz="2400" dirty="0" smtClean="0"/>
          </a:p>
          <a:p>
            <a:pPr eaLnBrk="0" hangingPunct="0"/>
            <a:r>
              <a:rPr lang="en-CA" sz="2400" dirty="0" smtClean="0"/>
              <a:t>This is called the agricultural crisis of the 1830’s</a:t>
            </a:r>
          </a:p>
          <a:p>
            <a:pPr marL="0" indent="0" eaLnBrk="0" hangingPunct="0">
              <a:buNone/>
            </a:pPr>
            <a:endParaRPr lang="en-US" sz="2400" dirty="0"/>
          </a:p>
          <a:p>
            <a:pPr eaLnBrk="0" hangingPunct="0"/>
            <a:r>
              <a:rPr lang="en-CA" sz="2400" dirty="0"/>
              <a:t>Overcrowded </a:t>
            </a:r>
            <a:r>
              <a:rPr lang="en-CA" sz="2400" dirty="0" err="1"/>
              <a:t>seigneuries</a:t>
            </a:r>
            <a:r>
              <a:rPr lang="en-CA" sz="2400" dirty="0"/>
              <a:t> made the situation worse.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64118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The Bank of Montreal, Canada’s first major bank was incorporated in 1817 and became the prime focus of early nineteenth century Canadian business and finance.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4229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76</TotalTime>
  <Words>297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Economic changes during the Constitutional act</vt:lpstr>
      <vt:lpstr>Timber Trade</vt:lpstr>
      <vt:lpstr>Fur Trade</vt:lpstr>
      <vt:lpstr>Transportation</vt:lpstr>
      <vt:lpstr>Transportation</vt:lpstr>
      <vt:lpstr>Agriculture</vt:lpstr>
      <vt:lpstr>Finance</vt:lpstr>
    </vt:vector>
  </TitlesOfParts>
  <Company>Riverside School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changes during the Constitutional act</dc:title>
  <dc:creator>35-student</dc:creator>
  <cp:lastModifiedBy>35-student</cp:lastModifiedBy>
  <cp:revision>4</cp:revision>
  <dcterms:created xsi:type="dcterms:W3CDTF">2016-02-12T18:53:52Z</dcterms:created>
  <dcterms:modified xsi:type="dcterms:W3CDTF">2016-03-07T15:02:12Z</dcterms:modified>
</cp:coreProperties>
</file>