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74E97-61DE-4E98-94ED-C3A028EC6027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3E7E-2339-4D32-B061-EC761F77E9E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74E97-61DE-4E98-94ED-C3A028EC6027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3E7E-2339-4D32-B061-EC761F77E9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74E97-61DE-4E98-94ED-C3A028EC6027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3E7E-2339-4D32-B061-EC761F77E9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74E97-61DE-4E98-94ED-C3A028EC6027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3E7E-2339-4D32-B061-EC761F77E9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74E97-61DE-4E98-94ED-C3A028EC6027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3E7E-2339-4D32-B061-EC761F77E9E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74E97-61DE-4E98-94ED-C3A028EC6027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3E7E-2339-4D32-B061-EC761F77E9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74E97-61DE-4E98-94ED-C3A028EC6027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3E7E-2339-4D32-B061-EC761F77E9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74E97-61DE-4E98-94ED-C3A028EC6027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3E7E-2339-4D32-B061-EC761F77E9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74E97-61DE-4E98-94ED-C3A028EC6027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3E7E-2339-4D32-B061-EC761F77E9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74E97-61DE-4E98-94ED-C3A028EC6027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3E7E-2339-4D32-B061-EC761F77E9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74E97-61DE-4E98-94ED-C3A028EC6027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93E3E7E-2339-4D32-B061-EC761F77E9E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F74E97-61DE-4E98-94ED-C3A028EC6027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3E3E7E-2339-4D32-B061-EC761F77E9E4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424242"/>
                </a:solidFill>
                <a:effectLst/>
                <a:latin typeface="Times New Roman"/>
                <a:ea typeface="Calibri"/>
              </a:rPr>
              <a:t>ECONOMY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57420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171575" marR="0">
              <a:spcBef>
                <a:spcPts val="1400"/>
              </a:spcBef>
              <a:spcAft>
                <a:spcPts val="0"/>
              </a:spcAft>
            </a:pPr>
            <a:r>
              <a:rPr lang="en-US" b="1" u="sng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Quebec</a:t>
            </a:r>
            <a:r>
              <a:rPr lang="en-US" b="1" u="sng" spc="-25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u="sng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and</a:t>
            </a:r>
            <a:r>
              <a:rPr lang="en-US" b="1" u="sng" spc="-65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u="sng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the</a:t>
            </a:r>
            <a:r>
              <a:rPr lang="en-US" b="1" u="sng" spc="-20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u="sng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World</a:t>
            </a:r>
            <a:r>
              <a:rPr lang="en-US" dirty="0" smtClean="0"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en-US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en-US" b="1" u="none" strike="noStrike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 </a:t>
            </a:r>
            <a:r>
              <a:rPr lang="en-US" dirty="0" smtClean="0"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en-US" dirty="0" smtClean="0">
                <a:effectLst/>
                <a:latin typeface="Times New Roman"/>
                <a:ea typeface="Times New Roman"/>
                <a:cs typeface="Times New Roman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71575" marR="0">
              <a:spcBef>
                <a:spcPts val="25"/>
              </a:spcBef>
              <a:spcAft>
                <a:spcPts val="0"/>
              </a:spcAft>
            </a:pPr>
            <a:r>
              <a:rPr lang="en-US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Quebec</a:t>
            </a:r>
            <a:r>
              <a:rPr lang="en-US" spc="5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needs</a:t>
            </a:r>
            <a:r>
              <a:rPr lang="en-US" spc="10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to</a:t>
            </a:r>
            <a:r>
              <a:rPr lang="en-US" spc="15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focus</a:t>
            </a:r>
            <a:r>
              <a:rPr lang="en-US" spc="-5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on</a:t>
            </a:r>
            <a:r>
              <a:rPr lang="en-US" spc="-20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a</a:t>
            </a:r>
            <a:r>
              <a:rPr lang="en-US" spc="-25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knowledge</a:t>
            </a:r>
            <a:r>
              <a:rPr lang="en-US" spc="55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based</a:t>
            </a:r>
            <a:r>
              <a:rPr lang="en-US" spc="95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economy</a:t>
            </a:r>
            <a:r>
              <a:rPr lang="en-US" spc="20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to</a:t>
            </a:r>
            <a:r>
              <a:rPr lang="en-US" spc="15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adapt to</a:t>
            </a:r>
            <a:r>
              <a:rPr lang="en-US" spc="35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global</a:t>
            </a:r>
            <a:r>
              <a:rPr lang="en-US" spc="35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market.</a:t>
            </a:r>
          </a:p>
          <a:p>
            <a:pPr marL="1171575" marR="0">
              <a:spcBef>
                <a:spcPts val="25"/>
              </a:spcBef>
              <a:spcAft>
                <a:spcPts val="0"/>
              </a:spcAft>
            </a:pPr>
            <a:endParaRPr lang="en-US" dirty="0" smtClean="0">
              <a:solidFill>
                <a:srgbClr val="424242"/>
              </a:solidFill>
              <a:effectLst/>
              <a:latin typeface="Times New Roman"/>
              <a:ea typeface="Times New Roman"/>
              <a:cs typeface="Times New Roman"/>
            </a:endParaRPr>
          </a:p>
          <a:p>
            <a:pPr marL="1171575" marR="0">
              <a:spcBef>
                <a:spcPts val="25"/>
              </a:spcBef>
              <a:spcAft>
                <a:spcPts val="0"/>
              </a:spcAft>
            </a:pPr>
            <a:r>
              <a:rPr lang="en-US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Quebec</a:t>
            </a:r>
            <a:r>
              <a:rPr lang="en-US" spc="-25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does</a:t>
            </a:r>
            <a:r>
              <a:rPr lang="en-US" spc="-65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this</a:t>
            </a:r>
            <a:r>
              <a:rPr lang="en-US" spc="-25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through</a:t>
            </a:r>
            <a:r>
              <a:rPr lang="en-US" spc="50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training</a:t>
            </a:r>
            <a:r>
              <a:rPr lang="en-US" spc="5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programs</a:t>
            </a:r>
            <a:r>
              <a:rPr lang="en-US" spc="35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and</a:t>
            </a:r>
            <a:r>
              <a:rPr lang="en-US" spc="20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investment</a:t>
            </a:r>
            <a:r>
              <a:rPr lang="en-US" spc="95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in</a:t>
            </a:r>
            <a:r>
              <a:rPr lang="en-US" spc="-25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research</a:t>
            </a:r>
            <a:r>
              <a:rPr lang="en-US" spc="15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and</a:t>
            </a:r>
            <a:r>
              <a:rPr lang="en-US" spc="5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development of</a:t>
            </a:r>
            <a:r>
              <a:rPr lang="en-US" spc="-125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new</a:t>
            </a:r>
            <a:r>
              <a:rPr lang="en-US" spc="-80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pc="10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industries</a:t>
            </a:r>
          </a:p>
          <a:p>
            <a:pPr marL="897255" marR="0" indent="0">
              <a:spcBef>
                <a:spcPts val="25"/>
              </a:spcBef>
              <a:spcAft>
                <a:spcPts val="0"/>
              </a:spcAft>
              <a:buNone/>
            </a:pPr>
            <a:endParaRPr lang="en-US" dirty="0">
              <a:latin typeface="Times New Roman"/>
              <a:ea typeface="Times New Roman"/>
              <a:cs typeface="Times New Roman"/>
            </a:endParaRPr>
          </a:p>
          <a:p>
            <a:pPr marL="1171575" marR="0">
              <a:spcBef>
                <a:spcPts val="25"/>
              </a:spcBef>
              <a:spcAft>
                <a:spcPts val="0"/>
              </a:spcAft>
            </a:pPr>
            <a:r>
              <a:rPr lang="en-US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Quebec</a:t>
            </a:r>
            <a:r>
              <a:rPr lang="en-US" spc="-175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’s</a:t>
            </a:r>
            <a:r>
              <a:rPr lang="en-US" spc="-65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high</a:t>
            </a:r>
            <a:r>
              <a:rPr lang="en-US" spc="-5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tech</a:t>
            </a:r>
            <a:r>
              <a:rPr lang="en-US" spc="45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industries</a:t>
            </a:r>
            <a:r>
              <a:rPr lang="en-US" spc="45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are</a:t>
            </a:r>
            <a:r>
              <a:rPr lang="en-US" spc="-25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oriented</a:t>
            </a:r>
            <a:r>
              <a:rPr lang="en-US" spc="35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toward</a:t>
            </a:r>
            <a:r>
              <a:rPr lang="en-US" spc="75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aeronautic</a:t>
            </a:r>
            <a:r>
              <a:rPr lang="en-US" spc="40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and</a:t>
            </a:r>
            <a:r>
              <a:rPr lang="en-US" spc="60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information</a:t>
            </a:r>
            <a:r>
              <a:rPr lang="en-US" spc="105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technologies</a:t>
            </a:r>
          </a:p>
          <a:p>
            <a:pPr marL="897255" marR="0" indent="0">
              <a:spcBef>
                <a:spcPts val="25"/>
              </a:spcBef>
              <a:spcAft>
                <a:spcPts val="0"/>
              </a:spcAft>
              <a:buNone/>
            </a:pPr>
            <a:endParaRPr lang="en-US" dirty="0">
              <a:latin typeface="Times New Roman"/>
              <a:ea typeface="Times New Roman"/>
              <a:cs typeface="Times New Roman"/>
            </a:endParaRPr>
          </a:p>
          <a:p>
            <a:pPr marL="1171575" marR="0">
              <a:spcBef>
                <a:spcPts val="25"/>
              </a:spcBef>
              <a:spcAft>
                <a:spcPts val="0"/>
              </a:spcAft>
            </a:pPr>
            <a:r>
              <a:rPr lang="en-US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The</a:t>
            </a:r>
            <a:r>
              <a:rPr lang="en-US" spc="5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importance</a:t>
            </a:r>
            <a:r>
              <a:rPr lang="en-US" spc="70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of global</a:t>
            </a:r>
            <a:r>
              <a:rPr lang="en-US" spc="75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markets</a:t>
            </a:r>
            <a:r>
              <a:rPr lang="en-US" spc="65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can</a:t>
            </a:r>
            <a:r>
              <a:rPr lang="en-US" spc="5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be</a:t>
            </a:r>
            <a:r>
              <a:rPr lang="en-US" spc="45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seen</a:t>
            </a:r>
            <a:r>
              <a:rPr lang="en-US" spc="-10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by</a:t>
            </a:r>
            <a:r>
              <a:rPr lang="en-US" spc="15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the</a:t>
            </a:r>
            <a:r>
              <a:rPr lang="en-US" spc="25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fact that</a:t>
            </a:r>
            <a:r>
              <a:rPr lang="en-US" spc="45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over</a:t>
            </a:r>
            <a:r>
              <a:rPr lang="en-US" spc="50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50% of GDP</a:t>
            </a:r>
            <a:r>
              <a:rPr lang="en-US" spc="35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is exports</a:t>
            </a:r>
          </a:p>
          <a:p>
            <a:pPr marL="897255" marR="0" indent="0">
              <a:spcBef>
                <a:spcPts val="25"/>
              </a:spcBef>
              <a:spcAft>
                <a:spcPts val="0"/>
              </a:spcAft>
              <a:buNone/>
            </a:pPr>
            <a:endParaRPr lang="en-US" dirty="0" smtClean="0">
              <a:effectLst/>
              <a:latin typeface="Times New Roman"/>
              <a:ea typeface="Times New Roman"/>
              <a:cs typeface="Times New Roman"/>
            </a:endParaRPr>
          </a:p>
          <a:p>
            <a:pPr marL="1165225" marR="1102360">
              <a:lnSpc>
                <a:spcPts val="2730"/>
              </a:lnSpc>
              <a:spcBef>
                <a:spcPts val="240"/>
              </a:spcBef>
              <a:spcAft>
                <a:spcPts val="0"/>
              </a:spcAft>
            </a:pPr>
            <a:r>
              <a:rPr lang="en-US" dirty="0" smtClean="0">
                <a:solidFill>
                  <a:srgbClr val="424242"/>
                </a:solidFill>
                <a:latin typeface="Times New Roman"/>
                <a:ea typeface="Times New Roman"/>
                <a:cs typeface="Times New Roman"/>
              </a:rPr>
              <a:t>Quebec is d</a:t>
            </a:r>
            <a:r>
              <a:rPr lang="en-US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ependent</a:t>
            </a:r>
            <a:r>
              <a:rPr lang="en-US" spc="65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on</a:t>
            </a:r>
            <a:r>
              <a:rPr lang="en-US" spc="-25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international</a:t>
            </a:r>
            <a:r>
              <a:rPr lang="en-US" spc="80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trade</a:t>
            </a:r>
            <a:r>
              <a:rPr lang="en-US" spc="15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for</a:t>
            </a:r>
            <a:r>
              <a:rPr lang="en-US" spc="-15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development</a:t>
            </a:r>
            <a:r>
              <a:rPr lang="en-US" spc="75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of</a:t>
            </a:r>
            <a:r>
              <a:rPr lang="en-US" spc="-20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its</a:t>
            </a:r>
            <a:r>
              <a:rPr lang="en-US" spc="-30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424242"/>
                </a:solidFill>
                <a:effectLst/>
                <a:latin typeface="Times New Roman"/>
                <a:ea typeface="Times New Roman"/>
                <a:cs typeface="Times New Roman"/>
              </a:rPr>
              <a:t>economy </a:t>
            </a:r>
            <a:endParaRPr lang="en-US" dirty="0" smtClean="0">
              <a:effectLst/>
              <a:latin typeface="Times New Roman"/>
              <a:ea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98607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424242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Market</a:t>
            </a:r>
            <a:r>
              <a:rPr lang="en-US" b="1" u="sng" spc="-105" dirty="0" smtClean="0">
                <a:solidFill>
                  <a:srgbClr val="424242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u="sng" dirty="0" smtClean="0">
                <a:solidFill>
                  <a:srgbClr val="424242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Economy </a:t>
            </a:r>
            <a:r>
              <a:rPr lang="en-US" dirty="0" smtClean="0"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en-US" dirty="0" smtClean="0">
                <a:effectLst/>
                <a:latin typeface="Times New Roman"/>
                <a:ea typeface="Times New Roman"/>
                <a:cs typeface="Times New Roman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4525963"/>
          </a:xfrm>
        </p:spPr>
        <p:txBody>
          <a:bodyPr>
            <a:noAutofit/>
          </a:bodyPr>
          <a:lstStyle/>
          <a:p>
            <a:r>
              <a:rPr lang="en-US" sz="2000" dirty="0"/>
              <a:t>Quebec is a Mixed Market </a:t>
            </a:r>
            <a:r>
              <a:rPr lang="en-US" sz="2000" dirty="0" smtClean="0"/>
              <a:t>economy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Mixed because the government has some control </a:t>
            </a:r>
            <a:r>
              <a:rPr lang="en-US" sz="2000" dirty="0" smtClean="0"/>
              <a:t>over the means of production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b="1" dirty="0" smtClean="0"/>
              <a:t>A </a:t>
            </a:r>
            <a:r>
              <a:rPr lang="en-US" sz="2000" dirty="0" smtClean="0"/>
              <a:t>market </a:t>
            </a:r>
            <a:r>
              <a:rPr lang="en-US" sz="2000" dirty="0"/>
              <a:t>economy is about </a:t>
            </a:r>
            <a:r>
              <a:rPr lang="en-US" sz="2000" b="1" dirty="0"/>
              <a:t>coordinati</a:t>
            </a:r>
            <a:r>
              <a:rPr lang="en-US" sz="2000" dirty="0"/>
              <a:t>ng what is made (</a:t>
            </a:r>
            <a:r>
              <a:rPr lang="en-US" sz="2000" dirty="0" smtClean="0"/>
              <a:t>production </a:t>
            </a:r>
            <a:r>
              <a:rPr lang="en-US" sz="2000" dirty="0"/>
              <a:t>and distribution) according to supply and </a:t>
            </a:r>
            <a:r>
              <a:rPr lang="en-US" sz="2000" dirty="0" smtClean="0"/>
              <a:t>demand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Supply is how much is available </a:t>
            </a:r>
            <a:r>
              <a:rPr lang="en-US" sz="2000" dirty="0" smtClean="0"/>
              <a:t>for sale at a given price</a:t>
            </a:r>
          </a:p>
          <a:p>
            <a:endParaRPr lang="en-US" sz="2000" dirty="0"/>
          </a:p>
          <a:p>
            <a:r>
              <a:rPr lang="en-US" sz="2000" dirty="0" smtClean="0"/>
              <a:t>demand </a:t>
            </a:r>
            <a:r>
              <a:rPr lang="en-US" sz="2000" dirty="0"/>
              <a:t>is how much is wanted at any given </a:t>
            </a:r>
            <a:r>
              <a:rPr lang="en-US" sz="2000" dirty="0" smtClean="0"/>
              <a:t>price</a:t>
            </a:r>
            <a:r>
              <a:rPr lang="en-US" sz="2000" dirty="0"/>
              <a:t> 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Market is where the customer decides how and what they consume based on their resources: this is how price is set </a:t>
            </a: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3183800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Economy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market system tries to balance the needs of the people versus the available resources.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T</a:t>
            </a:r>
            <a:r>
              <a:rPr lang="en-US" dirty="0" smtClean="0"/>
              <a:t>hose who have the capital </a:t>
            </a:r>
            <a:r>
              <a:rPr lang="en-US" dirty="0" smtClean="0"/>
              <a:t>resources(means of production) </a:t>
            </a:r>
            <a:r>
              <a:rPr lang="en-US" dirty="0" smtClean="0"/>
              <a:t>supply products to make a profit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Weakness in this system is that if you do not take part in production it leads to inequalities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Taxes are used to balance this issue hence why it is a mixed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30127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162685" marR="1102360" indent="-3175">
              <a:lnSpc>
                <a:spcPts val="2750"/>
              </a:lnSpc>
              <a:spcBef>
                <a:spcPts val="225"/>
              </a:spcBef>
              <a:spcAft>
                <a:spcPts val="0"/>
              </a:spcAft>
            </a:pPr>
            <a:r>
              <a:rPr lang="en-US" b="1" u="sng" dirty="0" smtClean="0">
                <a:solidFill>
                  <a:srgbClr val="424242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Sectors</a:t>
            </a:r>
            <a:r>
              <a:rPr lang="en-US" b="1" u="sng" spc="-25" dirty="0" smtClean="0">
                <a:solidFill>
                  <a:srgbClr val="424242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u="sng" dirty="0" smtClean="0">
                <a:solidFill>
                  <a:srgbClr val="424242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of</a:t>
            </a:r>
            <a:r>
              <a:rPr lang="en-US" b="1" u="sng" spc="-50" dirty="0" smtClean="0">
                <a:solidFill>
                  <a:srgbClr val="424242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u="sng" dirty="0" smtClean="0">
                <a:solidFill>
                  <a:srgbClr val="424242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the</a:t>
            </a:r>
            <a:r>
              <a:rPr lang="en-US" b="1" u="sng" spc="-10" dirty="0" smtClean="0">
                <a:solidFill>
                  <a:srgbClr val="424242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u="sng" dirty="0" smtClean="0">
                <a:solidFill>
                  <a:srgbClr val="424242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Economy</a:t>
            </a:r>
            <a:r>
              <a:rPr lang="en-US" dirty="0" smtClean="0"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en-US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en-US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br>
              <a:rPr lang="en-US" dirty="0" smtClean="0">
                <a:effectLst/>
                <a:latin typeface="Times New Roman"/>
                <a:ea typeface="Times New Roman"/>
                <a:cs typeface="Times New Roman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3891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There are three sectors of the Economy: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1) Primary</a:t>
            </a:r>
            <a:r>
              <a:rPr lang="en-US" dirty="0"/>
              <a:t>: </a:t>
            </a:r>
            <a:r>
              <a:rPr lang="en-US" dirty="0" smtClean="0"/>
              <a:t>Natural </a:t>
            </a:r>
            <a:r>
              <a:rPr lang="en-US" dirty="0"/>
              <a:t>R</a:t>
            </a:r>
            <a:r>
              <a:rPr lang="en-US" dirty="0" smtClean="0"/>
              <a:t>esources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2) Secondary</a:t>
            </a:r>
            <a:r>
              <a:rPr lang="en-US" dirty="0"/>
              <a:t>: Production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3) Tertiary</a:t>
            </a:r>
            <a:r>
              <a:rPr lang="en-US" dirty="0"/>
              <a:t>: </a:t>
            </a:r>
            <a:r>
              <a:rPr lang="en-US" dirty="0" smtClean="0"/>
              <a:t>Services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Production has been limited due to global economic issues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Most people work in </a:t>
            </a:r>
            <a:r>
              <a:rPr lang="en-US" dirty="0" smtClean="0"/>
              <a:t>the tertiary sector </a:t>
            </a:r>
          </a:p>
          <a:p>
            <a:endParaRPr lang="en-US" dirty="0"/>
          </a:p>
          <a:p>
            <a:r>
              <a:rPr lang="en-US" dirty="0" smtClean="0"/>
              <a:t>The primary sector has the fewest </a:t>
            </a:r>
            <a:r>
              <a:rPr lang="en-US" dirty="0"/>
              <a:t>people involved </a:t>
            </a:r>
            <a:r>
              <a:rPr lang="en-US" dirty="0" smtClean="0"/>
              <a:t>but is the  </a:t>
            </a:r>
            <a:r>
              <a:rPr lang="en-US" dirty="0"/>
              <a:t>most </a:t>
            </a:r>
            <a:r>
              <a:rPr lang="en-US" dirty="0" smtClean="0"/>
              <a:t>valuable </a:t>
            </a:r>
            <a:r>
              <a:rPr lang="en-US" dirty="0"/>
              <a:t>to the economy </a:t>
            </a:r>
          </a:p>
        </p:txBody>
      </p:sp>
    </p:spTree>
    <p:extLst>
      <p:ext uri="{BB962C8B-B14F-4D97-AF65-F5344CB8AC3E}">
        <p14:creationId xmlns:p14="http://schemas.microsoft.com/office/powerpoint/2010/main" val="37644854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3B3B3B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Natural </a:t>
            </a:r>
            <a:r>
              <a:rPr lang="en-US" b="1" u="sng" spc="40" dirty="0" smtClean="0">
                <a:solidFill>
                  <a:srgbClr val="3B3B3B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resources</a:t>
            </a:r>
            <a:r>
              <a:rPr lang="en-US" dirty="0">
                <a:ea typeface="Calibri"/>
                <a:cs typeface="Times New Roman"/>
              </a:rPr>
              <a:t/>
            </a:r>
            <a:br>
              <a:rPr lang="en-US" dirty="0">
                <a:ea typeface="Calibri"/>
                <a:cs typeface="Times New Roman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41425" marR="1233805">
              <a:lnSpc>
                <a:spcPct val="107000"/>
              </a:lnSpc>
              <a:spcBef>
                <a:spcPts val="20"/>
              </a:spcBef>
              <a:spcAft>
                <a:spcPts val="0"/>
              </a:spcAft>
            </a:pP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Quebec</a:t>
            </a:r>
            <a:r>
              <a:rPr lang="en-US" spc="8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provides</a:t>
            </a:r>
            <a:r>
              <a:rPr lang="en-US" spc="220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services</a:t>
            </a:r>
            <a:r>
              <a:rPr lang="en-US" spc="13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and</a:t>
            </a:r>
            <a:r>
              <a:rPr lang="en-US" spc="6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produces</a:t>
            </a:r>
            <a:r>
              <a:rPr lang="en-US" spc="220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goods</a:t>
            </a:r>
            <a:r>
              <a:rPr lang="en-US" spc="140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according</a:t>
            </a:r>
            <a:r>
              <a:rPr lang="en-US" spc="11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to</a:t>
            </a:r>
            <a:r>
              <a:rPr lang="en-US" spc="12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its</a:t>
            </a:r>
            <a:r>
              <a:rPr lang="en-US" spc="50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people's</a:t>
            </a:r>
            <a:r>
              <a:rPr lang="en-US" spc="14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needs</a:t>
            </a:r>
            <a:r>
              <a:rPr lang="en-US" spc="12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and available resources</a:t>
            </a:r>
            <a:endParaRPr lang="en-US" dirty="0">
              <a:ea typeface="Calibri"/>
              <a:cs typeface="Times New Roman"/>
            </a:endParaRPr>
          </a:p>
          <a:p>
            <a:pPr marL="0" marR="0" indent="0">
              <a:spcBef>
                <a:spcPts val="25"/>
              </a:spcBef>
              <a:spcAft>
                <a:spcPts val="0"/>
              </a:spcAft>
              <a:buNone/>
            </a:pPr>
            <a:r>
              <a:rPr lang="en-US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en-US" dirty="0">
              <a:ea typeface="Calibri"/>
              <a:cs typeface="Times New Roman"/>
            </a:endParaRPr>
          </a:p>
          <a:p>
            <a:pPr marL="878205" marR="0" indent="36322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Quebec</a:t>
            </a:r>
            <a:r>
              <a:rPr lang="en-US" spc="9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is</a:t>
            </a:r>
            <a:r>
              <a:rPr lang="en-US" spc="2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rich</a:t>
            </a:r>
            <a:r>
              <a:rPr lang="en-US" spc="130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in</a:t>
            </a:r>
            <a:r>
              <a:rPr lang="en-US" spc="10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Natural</a:t>
            </a:r>
            <a:r>
              <a:rPr lang="en-US" spc="170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resources</a:t>
            </a:r>
            <a:endParaRPr lang="en-US" dirty="0" smtClean="0">
              <a:ea typeface="Times New Roman"/>
              <a:cs typeface="Times New Roman"/>
            </a:endParaRPr>
          </a:p>
          <a:p>
            <a:pPr marL="878205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en-US" dirty="0">
              <a:ea typeface="Calibri"/>
              <a:cs typeface="Times New Roman"/>
            </a:endParaRPr>
          </a:p>
          <a:p>
            <a:pPr marL="1241425" marR="1233805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Quebec</a:t>
            </a:r>
            <a:r>
              <a:rPr lang="en-US" spc="110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also</a:t>
            </a:r>
            <a:r>
              <a:rPr lang="en-US" spc="50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processes</a:t>
            </a:r>
            <a:r>
              <a:rPr lang="en-US" spc="140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Natural</a:t>
            </a:r>
            <a:r>
              <a:rPr lang="en-US" spc="18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resources</a:t>
            </a:r>
            <a:r>
              <a:rPr lang="en-US" spc="160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into</a:t>
            </a:r>
            <a:r>
              <a:rPr lang="en-US" spc="80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finished</a:t>
            </a:r>
            <a:r>
              <a:rPr lang="en-US" spc="80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products</a:t>
            </a:r>
            <a:r>
              <a:rPr lang="en-US" spc="16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latin typeface="Times New Roman"/>
                <a:ea typeface="Times New Roman"/>
                <a:cs typeface="Times New Roman"/>
              </a:rPr>
              <a:t>for example: </a:t>
            </a:r>
            <a:r>
              <a:rPr lang="en-US" spc="50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food</a:t>
            </a:r>
            <a:r>
              <a:rPr lang="en-US" spc="9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processing</a:t>
            </a:r>
            <a:r>
              <a:rPr lang="en-US" spc="22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or wood</a:t>
            </a:r>
            <a:r>
              <a:rPr lang="en-US" spc="120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and</a:t>
            </a:r>
            <a:r>
              <a:rPr lang="en-US" spc="7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metal</a:t>
            </a:r>
            <a:r>
              <a:rPr lang="en-US" spc="80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products</a:t>
            </a:r>
            <a:endParaRPr lang="en-US" dirty="0">
              <a:ea typeface="Calibri"/>
              <a:cs typeface="Times New Roman"/>
            </a:endParaRPr>
          </a:p>
          <a:p>
            <a:pPr marL="0" marR="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en-US" dirty="0">
              <a:ea typeface="Calibri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93452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3B3B3B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</a:rPr>
              <a:t>Economic</a:t>
            </a:r>
            <a:r>
              <a:rPr lang="en-US" b="1" u="sng" spc="230" dirty="0" smtClean="0">
                <a:solidFill>
                  <a:srgbClr val="3B3B3B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</a:rPr>
              <a:t> </a:t>
            </a:r>
            <a:r>
              <a:rPr lang="en-US" b="1" u="sng" dirty="0" smtClean="0">
                <a:solidFill>
                  <a:srgbClr val="3B3B3B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</a:rPr>
              <a:t>Hubs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 Economic activity is distributed by resources and workforce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Thus cities like Montreal are hubs of economic activity as they are home to most of the population and processing companies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Due to this cities </a:t>
            </a:r>
            <a:r>
              <a:rPr lang="en-US" dirty="0"/>
              <a:t>attract </a:t>
            </a:r>
            <a:r>
              <a:rPr lang="en-US" dirty="0" smtClean="0"/>
              <a:t>companies.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They also attract population due to </a:t>
            </a:r>
            <a:r>
              <a:rPr lang="en-US" dirty="0" smtClean="0"/>
              <a:t>the </a:t>
            </a:r>
            <a:r>
              <a:rPr lang="en-US" dirty="0"/>
              <a:t>availability of work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Thus economics affects distribution of population</a:t>
            </a:r>
          </a:p>
        </p:txBody>
      </p:sp>
    </p:spTree>
    <p:extLst>
      <p:ext uri="{BB962C8B-B14F-4D97-AF65-F5344CB8AC3E}">
        <p14:creationId xmlns:p14="http://schemas.microsoft.com/office/powerpoint/2010/main" val="336316750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3B3B3B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Regional</a:t>
            </a:r>
            <a:r>
              <a:rPr lang="en-US" b="1" u="sng" spc="-60" dirty="0" smtClean="0">
                <a:solidFill>
                  <a:srgbClr val="3B3B3B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u="sng" dirty="0" smtClean="0">
                <a:solidFill>
                  <a:srgbClr val="3B3B3B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Economy</a:t>
            </a:r>
            <a:r>
              <a:rPr lang="en-US" dirty="0">
                <a:ea typeface="Calibri"/>
                <a:cs typeface="Times New Roman"/>
              </a:rPr>
              <a:t/>
            </a:r>
            <a:br>
              <a:rPr lang="en-US" dirty="0">
                <a:ea typeface="Calibri"/>
                <a:cs typeface="Times New Roman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Economy of the outlying regions usually depends on the collection of Natural resources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This makes some regions wealthy like Abitibi and Cote Nord due to their control of most of Quebec's mining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 some areas economic development is based on one </a:t>
            </a:r>
            <a:r>
              <a:rPr lang="en-US" dirty="0" smtClean="0"/>
              <a:t>product</a:t>
            </a:r>
          </a:p>
          <a:p>
            <a:endParaRPr lang="en-US" dirty="0"/>
          </a:p>
          <a:p>
            <a:r>
              <a:rPr lang="en-US" dirty="0"/>
              <a:t>So if something happens to the market or competition from other sources it can cause economic hardship for these regions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Thus there are inequalities of economic opportunity in the Quebec outlying regions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49469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</TotalTime>
  <Words>303</Words>
  <Application>Microsoft Office PowerPoint</Application>
  <PresentationFormat>On-screen Show (4:3)</PresentationFormat>
  <Paragraphs>70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ECONOMY</vt:lpstr>
      <vt:lpstr>Quebec and the World   </vt:lpstr>
      <vt:lpstr>Market Economy  </vt:lpstr>
      <vt:lpstr>Market Economy Part 2</vt:lpstr>
      <vt:lpstr>Sectors of the Economy   </vt:lpstr>
      <vt:lpstr>Natural resources </vt:lpstr>
      <vt:lpstr>Economic Hubs</vt:lpstr>
      <vt:lpstr>Regional Economy </vt:lpstr>
    </vt:vector>
  </TitlesOfParts>
  <Company>RSB-SCCM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ECONOMY</dc:title>
  <dc:creator>35-student</dc:creator>
  <cp:lastModifiedBy>35-student</cp:lastModifiedBy>
  <cp:revision>4</cp:revision>
  <dcterms:created xsi:type="dcterms:W3CDTF">2015-09-14T15:39:01Z</dcterms:created>
  <dcterms:modified xsi:type="dcterms:W3CDTF">2015-09-24T17:49:59Z</dcterms:modified>
</cp:coreProperties>
</file>