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59" r:id="rId7"/>
    <p:sldId id="265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6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Writing: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5 </a:t>
            </a:r>
            <a:r>
              <a:rPr lang="en-US" dirty="0"/>
              <a:t>P</a:t>
            </a:r>
            <a:r>
              <a:rPr lang="en-US" dirty="0" smtClean="0"/>
              <a:t>aragraph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20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151" y="0"/>
            <a:ext cx="10571998" cy="596900"/>
          </a:xfrm>
        </p:spPr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8001"/>
            <a:ext cx="12052300" cy="6350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Purpose: Provide support for the thesis(main idea)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All Paragraphs must only </a:t>
            </a:r>
            <a:r>
              <a:rPr lang="en-US" dirty="0" smtClean="0">
                <a:solidFill>
                  <a:schemeClr val="bg2"/>
                </a:solidFill>
              </a:rPr>
              <a:t>explore 1</a:t>
            </a:r>
            <a:r>
              <a:rPr lang="en-US" dirty="0" smtClean="0">
                <a:solidFill>
                  <a:schemeClr val="bg2"/>
                </a:solidFill>
              </a:rPr>
              <a:t> idea only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/>
              <a:t>Support is relevant and accurate details which prove your topic</a:t>
            </a:r>
          </a:p>
          <a:p>
            <a:endParaRPr lang="en-US" dirty="0"/>
          </a:p>
          <a:p>
            <a:r>
              <a:rPr lang="en-US" dirty="0" smtClean="0"/>
              <a:t>There are 4 parts to the Body paragraph</a:t>
            </a:r>
          </a:p>
          <a:p>
            <a:endParaRPr lang="en-US" dirty="0"/>
          </a:p>
          <a:p>
            <a:r>
              <a:rPr lang="en-US" dirty="0" smtClean="0"/>
              <a:t>1) Topic Sentence:  States the main idea of the paragraph</a:t>
            </a:r>
          </a:p>
          <a:p>
            <a:endParaRPr lang="en-US" dirty="0"/>
          </a:p>
          <a:p>
            <a:r>
              <a:rPr lang="en-US" dirty="0" smtClean="0"/>
              <a:t>2) Expert: fact or quote that supports the topic sentence</a:t>
            </a:r>
          </a:p>
          <a:p>
            <a:endParaRPr lang="en-US" dirty="0"/>
          </a:p>
          <a:p>
            <a:r>
              <a:rPr lang="en-US" dirty="0" smtClean="0"/>
              <a:t>3) Explanation: Which explains how your quote or fact supports your topic</a:t>
            </a:r>
          </a:p>
          <a:p>
            <a:endParaRPr lang="en-US" dirty="0"/>
          </a:p>
          <a:p>
            <a:r>
              <a:rPr lang="en-US" dirty="0" smtClean="0"/>
              <a:t>4) Conclusion of the paragraph: connects your topic to your 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003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2222287"/>
            <a:ext cx="12204700" cy="5207213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Conclusion</a:t>
            </a:r>
            <a:r>
              <a:rPr lang="en-US" sz="2400" dirty="0" smtClean="0"/>
              <a:t> </a:t>
            </a:r>
            <a:r>
              <a:rPr lang="en-US" sz="2400" dirty="0" smtClean="0"/>
              <a:t>has </a:t>
            </a:r>
            <a:r>
              <a:rPr lang="en-US" sz="2400" dirty="0" smtClean="0"/>
              <a:t>three </a:t>
            </a:r>
            <a:r>
              <a:rPr lang="en-US" sz="2400" dirty="0" smtClean="0"/>
              <a:t>part which must be included</a:t>
            </a:r>
          </a:p>
          <a:p>
            <a:endParaRPr lang="en-US" sz="2400" dirty="0"/>
          </a:p>
          <a:p>
            <a:r>
              <a:rPr lang="en-US" sz="2400" dirty="0" smtClean="0"/>
              <a:t>1) Repetition of Thesis: Repeated as if the thesis is now proven</a:t>
            </a:r>
          </a:p>
          <a:p>
            <a:endParaRPr lang="en-US" sz="2400" dirty="0"/>
          </a:p>
          <a:p>
            <a:r>
              <a:rPr lang="en-US" sz="2400" dirty="0" smtClean="0"/>
              <a:t>2 )Repetition of Mapping Statement: Shows how it was proven</a:t>
            </a:r>
          </a:p>
          <a:p>
            <a:endParaRPr lang="en-US" sz="2400" dirty="0"/>
          </a:p>
          <a:p>
            <a:r>
              <a:rPr lang="en-US" sz="2400" dirty="0" smtClean="0"/>
              <a:t>3) New Universal:  Final thought that extends outward from the essay….food for thought statement connected to topic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593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200512"/>
          </a:xfrm>
        </p:spPr>
        <p:txBody>
          <a:bodyPr/>
          <a:lstStyle/>
          <a:p>
            <a:r>
              <a:rPr lang="en-US" dirty="0" smtClean="0"/>
              <a:t>Rules </a:t>
            </a:r>
            <a:r>
              <a:rPr lang="en-US" dirty="0"/>
              <a:t>T</a:t>
            </a:r>
            <a:r>
              <a:rPr lang="en-US" dirty="0" smtClean="0"/>
              <a:t>o Keep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dirty="0" smtClean="0"/>
              <a:t> Mind: Rule 1: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1803400"/>
            <a:ext cx="10554574" cy="5054601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You need to make a decision when you write, do not play both sides of an argument unless the genre demands it</a:t>
            </a:r>
          </a:p>
          <a:p>
            <a:endParaRPr lang="en-US" sz="8000" dirty="0" smtClean="0"/>
          </a:p>
          <a:p>
            <a:r>
              <a:rPr lang="en-US" sz="8000" dirty="0" smtClean="0"/>
              <a:t>Never us personal pronouns such as : </a:t>
            </a:r>
            <a:r>
              <a:rPr lang="en-US" sz="8000" dirty="0"/>
              <a:t>"I," "me," "my," "we," </a:t>
            </a:r>
            <a:r>
              <a:rPr lang="en-US" sz="8000" dirty="0" smtClean="0"/>
              <a:t>or "us.” these are informal</a:t>
            </a:r>
          </a:p>
          <a:p>
            <a:endParaRPr lang="en-US" sz="8000" dirty="0"/>
          </a:p>
          <a:p>
            <a:r>
              <a:rPr lang="en-US" sz="8000" dirty="0" smtClean="0"/>
              <a:t>Never use 2</a:t>
            </a:r>
            <a:r>
              <a:rPr lang="en-US" sz="8000" baseline="30000" dirty="0" smtClean="0"/>
              <a:t>nd</a:t>
            </a:r>
            <a:r>
              <a:rPr lang="en-US" sz="8000" dirty="0" smtClean="0"/>
              <a:t> person pronouns like “you” as this seems like you are making unfound assumptions about your reader</a:t>
            </a:r>
          </a:p>
          <a:p>
            <a:pPr marL="0" indent="0">
              <a:buNone/>
            </a:pPr>
            <a:endParaRPr lang="en-US" sz="8000" dirty="0" smtClean="0"/>
          </a:p>
          <a:p>
            <a:r>
              <a:rPr lang="en-US" sz="8000" dirty="0" smtClean="0"/>
              <a:t>Instead of writing “I think that </a:t>
            </a:r>
            <a:r>
              <a:rPr lang="en-US" sz="8000" dirty="0"/>
              <a:t>S</a:t>
            </a:r>
            <a:r>
              <a:rPr lang="en-US" sz="8000" dirty="0" smtClean="0"/>
              <a:t>piderman is awesome.” write “Spiderman is awesome.” </a:t>
            </a:r>
            <a:r>
              <a:rPr lang="en-US" sz="8000" dirty="0"/>
              <a:t>Y</a:t>
            </a:r>
            <a:r>
              <a:rPr lang="en-US" sz="8000" dirty="0" smtClean="0"/>
              <a:t>ou are supposed to be an expert on your thesis try to sound like it.  I think sounds unsure.</a:t>
            </a:r>
          </a:p>
          <a:p>
            <a:endParaRPr lang="en-US" sz="8000" dirty="0"/>
          </a:p>
          <a:p>
            <a:r>
              <a:rPr lang="en-US" sz="8000" dirty="0" smtClean="0"/>
              <a:t>Never write the phrase in this essay I will ……like Nike just do it….you wouldn’t call someone and say during this phone call I will say</a:t>
            </a:r>
          </a:p>
          <a:p>
            <a:endParaRPr lang="en-US" sz="8000" dirty="0"/>
          </a:p>
          <a:p>
            <a:r>
              <a:rPr lang="en-US" sz="8000" dirty="0" smtClean="0"/>
              <a:t> Do not use the phrase  “in </a:t>
            </a:r>
            <a:r>
              <a:rPr lang="en-US" sz="8000" dirty="0"/>
              <a:t>my </a:t>
            </a:r>
            <a:r>
              <a:rPr lang="en-US" sz="8000" dirty="0" smtClean="0"/>
              <a:t>opinion,” we know it is your opinion you wrote the essay, we hope.</a:t>
            </a:r>
          </a:p>
          <a:p>
            <a:endParaRPr lang="en-US" sz="5000" dirty="0"/>
          </a:p>
          <a:p>
            <a:endParaRPr lang="en-US" sz="31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83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</a:t>
            </a:r>
            <a:r>
              <a:rPr lang="en-US" dirty="0" smtClean="0"/>
              <a:t>2: Diction: The words you chose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en-US" sz="2400" dirty="0" smtClean="0"/>
              <a:t>Never use contractions:  Not I'll :  it is I will  not can’t it is can not</a:t>
            </a:r>
          </a:p>
          <a:p>
            <a:endParaRPr lang="en-US" sz="2400" dirty="0"/>
          </a:p>
          <a:p>
            <a:r>
              <a:rPr lang="en-US" sz="2400" dirty="0" smtClean="0"/>
              <a:t>No colloquialism or Slang:  some one does not lose it ..they became upset</a:t>
            </a:r>
          </a:p>
          <a:p>
            <a:endParaRPr lang="en-US" sz="2400" dirty="0"/>
          </a:p>
          <a:p>
            <a:r>
              <a:rPr lang="en-US" sz="2400" dirty="0" smtClean="0"/>
              <a:t>Avoid non standard English… its not </a:t>
            </a:r>
            <a:r>
              <a:rPr lang="en-US" sz="2400" dirty="0" err="1" smtClean="0"/>
              <a:t>alot</a:t>
            </a:r>
            <a:r>
              <a:rPr lang="en-US" sz="2400" dirty="0" smtClean="0"/>
              <a:t> it is a lot </a:t>
            </a:r>
          </a:p>
          <a:p>
            <a:endParaRPr lang="en-US" sz="2400" dirty="0"/>
          </a:p>
          <a:p>
            <a:r>
              <a:rPr lang="en-US" sz="2400" dirty="0" smtClean="0"/>
              <a:t>No abbreviations it is not </a:t>
            </a:r>
            <a:r>
              <a:rPr lang="en-US" sz="2400" dirty="0" err="1" smtClean="0"/>
              <a:t>tv</a:t>
            </a:r>
            <a:r>
              <a:rPr lang="en-US" sz="2400" dirty="0" smtClean="0"/>
              <a:t>  its television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715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3: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2287"/>
            <a:ext cx="12014200" cy="45214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sentence must connect to the next as if your are connecting trains or dominoes</a:t>
            </a:r>
          </a:p>
          <a:p>
            <a:endParaRPr lang="en-US" sz="2400" dirty="0"/>
          </a:p>
          <a:p>
            <a:r>
              <a:rPr lang="en-US" sz="2400" dirty="0" smtClean="0"/>
              <a:t>Edit to make sure there is a reason for each sentence</a:t>
            </a:r>
          </a:p>
          <a:p>
            <a:endParaRPr lang="en-US" sz="2400" dirty="0"/>
          </a:p>
          <a:p>
            <a:r>
              <a:rPr lang="en-US" sz="2400" dirty="0" smtClean="0"/>
              <a:t>Paragraphs need to connect to each other for this we use transition words</a:t>
            </a:r>
            <a:r>
              <a:rPr lang="en-US" sz="2400" dirty="0"/>
              <a:t>: found here: http://www.smart-words.org/linking-words/transition-words.html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Transitions are what determine whether your piece flows or not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67898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4: Dictionary and Thesaurus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 not use these to add big words they weaken your position if used improperly</a:t>
            </a:r>
          </a:p>
          <a:p>
            <a:endParaRPr lang="en-US" sz="2400" dirty="0"/>
          </a:p>
          <a:p>
            <a:r>
              <a:rPr lang="en-US" sz="2400" dirty="0" smtClean="0"/>
              <a:t>Straight forward, direct language is better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96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622300"/>
          </a:xfrm>
        </p:spPr>
        <p:txBody>
          <a:bodyPr/>
          <a:lstStyle/>
          <a:p>
            <a:r>
              <a:rPr lang="en-US" dirty="0" smtClean="0"/>
              <a:t>Pre-writing: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32000"/>
            <a:ext cx="10554574" cy="4953001"/>
          </a:xfrm>
        </p:spPr>
        <p:txBody>
          <a:bodyPr>
            <a:normAutofit/>
          </a:bodyPr>
          <a:lstStyle/>
          <a:p>
            <a:r>
              <a:rPr lang="en-US" dirty="0" smtClean="0"/>
              <a:t>You  must make a brain storm.  In which you collect as much data as you can on your topic</a:t>
            </a:r>
          </a:p>
          <a:p>
            <a:endParaRPr lang="en-US" dirty="0"/>
          </a:p>
          <a:p>
            <a:r>
              <a:rPr lang="en-US" dirty="0" smtClean="0"/>
              <a:t>If you do not have enough information, you need to change topics and start the process again</a:t>
            </a:r>
          </a:p>
          <a:p>
            <a:endParaRPr lang="en-US" dirty="0"/>
          </a:p>
          <a:p>
            <a:r>
              <a:rPr lang="en-US" dirty="0" smtClean="0"/>
              <a:t>If you are happy with your base information,  you need to select and organize your information from your brain storm</a:t>
            </a:r>
          </a:p>
          <a:p>
            <a:endParaRPr lang="en-US" dirty="0"/>
          </a:p>
          <a:p>
            <a:r>
              <a:rPr lang="en-US" dirty="0" smtClean="0"/>
              <a:t>You then need to create an outline or plan of what you intend to prove in your essay in bullet form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652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Pre-writing: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100" y="4041288"/>
            <a:ext cx="10554574" cy="4442312"/>
          </a:xfrm>
        </p:spPr>
        <p:txBody>
          <a:bodyPr/>
          <a:lstStyle/>
          <a:p>
            <a:r>
              <a:rPr lang="en-US" sz="2400" dirty="0"/>
              <a:t>You would then proceed to a rough </a:t>
            </a:r>
            <a:r>
              <a:rPr lang="en-US" sz="2400" dirty="0" smtClean="0"/>
              <a:t>copy: Be sure to follow your outline</a:t>
            </a:r>
          </a:p>
          <a:p>
            <a:endParaRPr lang="en-US" sz="2400" dirty="0"/>
          </a:p>
          <a:p>
            <a:r>
              <a:rPr lang="en-US" sz="2400" dirty="0"/>
              <a:t>When the rough copy is done seek out editing and self editing until it is </a:t>
            </a:r>
            <a:r>
              <a:rPr lang="en-US" sz="2400" dirty="0" smtClean="0"/>
              <a:t>polished, which means no word is there without a purpose.</a:t>
            </a:r>
          </a:p>
          <a:p>
            <a:endParaRPr lang="en-US" sz="2400" dirty="0"/>
          </a:p>
          <a:p>
            <a:r>
              <a:rPr lang="en-US" sz="2400" dirty="0"/>
              <a:t>Final step is to publish your writing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196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of the five paragraph essay: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54201"/>
            <a:ext cx="10554574" cy="500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literary or five paragraph essay </a:t>
            </a:r>
            <a:r>
              <a:rPr lang="en-US" sz="2400" dirty="0" smtClean="0"/>
              <a:t>is the basic form of essay writing.</a:t>
            </a:r>
          </a:p>
          <a:p>
            <a:endParaRPr lang="en-US" sz="2400" dirty="0" smtClean="0"/>
          </a:p>
          <a:p>
            <a:r>
              <a:rPr lang="en-US" sz="2400" dirty="0" smtClean="0"/>
              <a:t>The other forms of essay such as argumentative, persuasive or personal essay are created by slightly changing the basic form</a:t>
            </a:r>
          </a:p>
          <a:p>
            <a:endParaRPr lang="en-US" sz="2400" dirty="0"/>
          </a:p>
          <a:p>
            <a:r>
              <a:rPr lang="en-US" sz="2400" dirty="0" smtClean="0"/>
              <a:t>There are three parts to a literary or five paragraph essay.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1) The introduction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2) 3 body paragraphs</a:t>
            </a:r>
            <a:r>
              <a:rPr lang="en-US" dirty="0" smtClean="0"/>
              <a:t>. ( longer essays call for more body paragraphs)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3) The conclusion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07816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584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584200"/>
            <a:ext cx="10554574" cy="6273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purpose of the introduction is to inform your reader of your position on the argument you are presenting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200" dirty="0" smtClean="0"/>
              <a:t>The introduction has three main parts</a:t>
            </a:r>
          </a:p>
          <a:p>
            <a:endParaRPr lang="en-US" sz="2200" dirty="0"/>
          </a:p>
          <a:p>
            <a:pPr lvl="1"/>
            <a:r>
              <a:rPr lang="en-US" sz="2400" dirty="0" smtClean="0"/>
              <a:t>1) Universal statement or hook: general statement connected to the specific topic to entice your reader to read the essay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2) Thesis: State clearly the main idea you have E.G for or against, relevance to society…this is the answer to any question you are being asked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3) The mapping or directional statement: indicate three supporting ideas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19316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2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219</TotalTime>
  <Words>750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Formal Writing: </vt:lpstr>
      <vt:lpstr>Rules To Keep In Mind: Rule 1: Voice</vt:lpstr>
      <vt:lpstr>Rule 2: Diction: The words you chose</vt:lpstr>
      <vt:lpstr>Rule 3: Transitions</vt:lpstr>
      <vt:lpstr>Rule 4: Dictionary and Thesaurus usage</vt:lpstr>
      <vt:lpstr>Pre-writing:</vt:lpstr>
      <vt:lpstr>Pre-writing: continued</vt:lpstr>
      <vt:lpstr>Form of the five paragraph essay:</vt:lpstr>
      <vt:lpstr>Introduction</vt:lpstr>
      <vt:lpstr>Body</vt:lpstr>
      <vt:lpstr>Conclusion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Writing:</dc:title>
  <dc:creator>Anthony Andreoli</dc:creator>
  <cp:lastModifiedBy>Anthony Andreoli</cp:lastModifiedBy>
  <cp:revision>12</cp:revision>
  <dcterms:created xsi:type="dcterms:W3CDTF">2018-09-13T15:45:52Z</dcterms:created>
  <dcterms:modified xsi:type="dcterms:W3CDTF">2018-09-14T13:08:27Z</dcterms:modified>
</cp:coreProperties>
</file>