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691B3F-BCB0-4B17-9655-3F88226BF1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2273D0-0430-4567-A975-5E339840DB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FRANCE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Society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3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Church supported the Government by using its’ influence with the people</a:t>
            </a:r>
          </a:p>
          <a:p>
            <a:endParaRPr lang="en-US" dirty="0"/>
          </a:p>
          <a:p>
            <a:r>
              <a:rPr lang="en-US" dirty="0" smtClean="0"/>
              <a:t>The church was influential because of its involvement in the lives of the people</a:t>
            </a:r>
          </a:p>
          <a:p>
            <a:endParaRPr lang="en-US" dirty="0"/>
          </a:p>
          <a:p>
            <a:r>
              <a:rPr lang="en-US" dirty="0" smtClean="0"/>
              <a:t>One area we can see this is the belief in Gallicanism </a:t>
            </a:r>
          </a:p>
          <a:p>
            <a:endParaRPr lang="en-US" dirty="0"/>
          </a:p>
          <a:p>
            <a:r>
              <a:rPr lang="en-US" dirty="0" smtClean="0"/>
              <a:t>Gallicanism is the belief that the King was equal to the Pope and should have autonomy in France</a:t>
            </a:r>
          </a:p>
          <a:p>
            <a:endParaRPr lang="en-US" dirty="0"/>
          </a:p>
          <a:p>
            <a:r>
              <a:rPr lang="en-US" dirty="0" smtClean="0"/>
              <a:t>This theory is why the King was able to establish Absolutism as he was God’s chosen king so the people accepted his absolute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57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French Colonists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292" y="1752601"/>
            <a:ext cx="2135208" cy="3429000"/>
          </a:xfrm>
        </p:spPr>
      </p:pic>
      <p:sp>
        <p:nvSpPr>
          <p:cNvPr id="6" name="TextBox 5"/>
          <p:cNvSpPr txBox="1"/>
          <p:nvPr/>
        </p:nvSpPr>
        <p:spPr>
          <a:xfrm>
            <a:off x="228600" y="1676400"/>
            <a:ext cx="6172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Louis Hebert is the first settler who came to New France to cultivate the land</a:t>
            </a:r>
          </a:p>
          <a:p>
            <a:endParaRPr lang="en-US" sz="2400" dirty="0"/>
          </a:p>
          <a:p>
            <a:r>
              <a:rPr lang="en-US" sz="2400" dirty="0" smtClean="0"/>
              <a:t>He came as an apothecary(expert on medicinal plants)</a:t>
            </a:r>
          </a:p>
          <a:p>
            <a:endParaRPr lang="en-US" sz="2400" dirty="0"/>
          </a:p>
          <a:p>
            <a:r>
              <a:rPr lang="en-US" sz="2400" dirty="0" smtClean="0"/>
              <a:t>He was able to clear land on his off time and over time was able to live off the land</a:t>
            </a:r>
          </a:p>
          <a:p>
            <a:endParaRPr lang="en-US" sz="2400" dirty="0" smtClean="0"/>
          </a:p>
          <a:p>
            <a:r>
              <a:rPr lang="en-US" sz="2400" dirty="0" smtClean="0"/>
              <a:t>Farming did not become popular in New France until it was pushed under the </a:t>
            </a:r>
            <a:r>
              <a:rPr lang="en-US" sz="2400" dirty="0"/>
              <a:t>R</a:t>
            </a:r>
            <a:r>
              <a:rPr lang="en-US" sz="2400" dirty="0" smtClean="0"/>
              <a:t>oyal Government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5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Seigneurial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Agriculture was the economic activity in which most people </a:t>
            </a:r>
            <a:r>
              <a:rPr lang="en-US" dirty="0" smtClean="0"/>
              <a:t>worked</a:t>
            </a:r>
          </a:p>
          <a:p>
            <a:endParaRPr lang="en-US" dirty="0"/>
          </a:p>
          <a:p>
            <a:r>
              <a:rPr lang="en-US" dirty="0"/>
              <a:t>established in New France in 1627 and officially abolished in 1854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Seigneurial </a:t>
            </a:r>
            <a:r>
              <a:rPr lang="en-US" dirty="0"/>
              <a:t>system was modeled after the feudal system in Europe and included a system of rights and duties between seigneurs and censitaires (habitants</a:t>
            </a:r>
            <a:r>
              <a:rPr lang="en-US" dirty="0" smtClean="0"/>
              <a:t>). (Please see hand out for must learn details)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a land distribution system: </a:t>
            </a:r>
            <a:r>
              <a:rPr lang="en-US" dirty="0"/>
              <a:t>Its aim was to encourage the settlement of New France and to promote the distribution of land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also supported the social hierarchy making the Seigneur a privileged 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93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err="1" smtClean="0"/>
              <a:t>Seigneuries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 seigneurie was granted to a seigneur.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The seigneur was obliged to rent long lots (</a:t>
            </a:r>
            <a:r>
              <a:rPr lang="en-US" dirty="0" smtClean="0"/>
              <a:t>concessions)on </a:t>
            </a:r>
            <a:r>
              <a:rPr lang="en-US" dirty="0"/>
              <a:t>his seigneurie to tenant-farmers called censitaires (habitants).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The lots were narrow </a:t>
            </a:r>
            <a:r>
              <a:rPr lang="en-US" u="heavy" dirty="0"/>
              <a:t>rectangular tracts </a:t>
            </a:r>
            <a:r>
              <a:rPr lang="en-US" dirty="0"/>
              <a:t>of land found perpendicular to a river allowing more settlers access to the river.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The seigneur also built roads, a m ill, an oven, and held a court to settle disputes</a:t>
            </a:r>
            <a:r>
              <a:rPr lang="en-US" dirty="0" smtClean="0"/>
              <a:t>.</a:t>
            </a:r>
          </a:p>
          <a:p>
            <a:pPr marL="114300" lvl="0" indent="0">
              <a:buNone/>
            </a:pPr>
            <a:endParaRPr lang="en-US" dirty="0"/>
          </a:p>
          <a:p>
            <a:pPr lvl="0"/>
            <a:r>
              <a:rPr lang="en-US" dirty="0" smtClean="0"/>
              <a:t>In </a:t>
            </a:r>
            <a:r>
              <a:rPr lang="en-US" dirty="0"/>
              <a:t>return, the censitaires cleared their lots, paid rent as a portion of their </a:t>
            </a:r>
            <a:r>
              <a:rPr lang="en-US" dirty="0" smtClean="0"/>
              <a:t>income,  </a:t>
            </a:r>
            <a:r>
              <a:rPr lang="en-US" dirty="0"/>
              <a:t>in the form of food and produce (</a:t>
            </a:r>
            <a:r>
              <a:rPr lang="en-US" u="heavy" dirty="0"/>
              <a:t>cens et rentes</a:t>
            </a:r>
            <a:r>
              <a:rPr lang="en-US" dirty="0"/>
              <a:t>), worked 3 days a year  without pay </a:t>
            </a:r>
            <a:r>
              <a:rPr lang="en-US" u="sng" dirty="0"/>
              <a:t>(corvée)</a:t>
            </a:r>
            <a:r>
              <a:rPr lang="en-US" dirty="0"/>
              <a:t>, and paid a tax if they sold their lots.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82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556" y="685800"/>
            <a:ext cx="3995288" cy="52578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Vertical roads are </a:t>
            </a:r>
            <a:r>
              <a:rPr lang="en-US" dirty="0" err="1" smtClean="0"/>
              <a:t>montees</a:t>
            </a:r>
            <a:r>
              <a:rPr lang="en-US" dirty="0" smtClean="0"/>
              <a:t> and horizontal roads are range roads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Seigneurial syste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88500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Everyday Life In France vs. New France: Social Order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Elite</a:t>
            </a:r>
            <a:r>
              <a:rPr lang="en-US" dirty="0" smtClean="0"/>
              <a:t>: King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	Aristocracy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Bourgeoisie</a:t>
            </a:r>
            <a:r>
              <a:rPr lang="en-US" dirty="0" smtClean="0"/>
              <a:t>: Merchants/officials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Commoners</a:t>
            </a:r>
            <a:r>
              <a:rPr lang="en-US" dirty="0" smtClean="0"/>
              <a:t>: Peasants </a:t>
            </a:r>
            <a:r>
              <a:rPr lang="en-US" dirty="0"/>
              <a:t>(95</a:t>
            </a:r>
            <a:r>
              <a:rPr lang="en-US" dirty="0" smtClean="0"/>
              <a:t>% of the population)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Strong separation between classes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457200"/>
          </a:xfrm>
        </p:spPr>
        <p:txBody>
          <a:bodyPr/>
          <a:lstStyle/>
          <a:p>
            <a:r>
              <a:rPr lang="en-US" dirty="0" smtClean="0"/>
              <a:t>New France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42672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Elite: 	          </a:t>
            </a:r>
            <a:r>
              <a:rPr lang="en-US" b="1" dirty="0" smtClean="0"/>
              <a:t>Sovereign Council  </a:t>
            </a:r>
            <a:endParaRPr lang="en-US" b="1" dirty="0"/>
          </a:p>
          <a:p>
            <a:pPr marL="114300" indent="0">
              <a:buNone/>
            </a:pPr>
            <a:r>
              <a:rPr lang="en-US" dirty="0" smtClean="0"/>
              <a:t>		Merchants</a:t>
            </a: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Bourgeoisie</a:t>
            </a:r>
            <a:r>
              <a:rPr lang="en-US" dirty="0"/>
              <a:t>: </a:t>
            </a:r>
            <a:r>
              <a:rPr lang="en-US" dirty="0" smtClean="0"/>
              <a:t>	Civil </a:t>
            </a:r>
            <a:r>
              <a:rPr lang="en-US" dirty="0"/>
              <a:t>servants</a:t>
            </a:r>
          </a:p>
          <a:p>
            <a:pPr marL="114300" indent="0">
              <a:buNone/>
            </a:pPr>
            <a:r>
              <a:rPr lang="en-US" dirty="0" smtClean="0"/>
              <a:t>		Cures</a:t>
            </a:r>
          </a:p>
          <a:p>
            <a:pPr marL="114300" indent="0">
              <a:buNone/>
            </a:pPr>
            <a:r>
              <a:rPr lang="en-US" dirty="0" smtClean="0"/>
              <a:t>		Seigneurs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Commoners: </a:t>
            </a:r>
            <a:r>
              <a:rPr lang="en-US" dirty="0" smtClean="0"/>
              <a:t>Censitaires/habitants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Due to a lack of wealthy people  and </a:t>
            </a:r>
            <a:r>
              <a:rPr lang="en-US" dirty="0"/>
              <a:t>commoners </a:t>
            </a:r>
            <a:r>
              <a:rPr lang="en-US" dirty="0" smtClean="0"/>
              <a:t>with land, the people of New France were less respectful and more rebellious than commoners in France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46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Everyday Life In France vs. New France: </a:t>
            </a:r>
            <a:r>
              <a:rPr lang="en-US" sz="2800" dirty="0" smtClean="0"/>
              <a:t>Commoners Quality of Life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Low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amounts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of  food</a:t>
            </a:r>
          </a:p>
          <a:p>
            <a:pPr marL="114300" indent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/>
              <a:t>High Taxes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r>
              <a:rPr lang="en-US" dirty="0"/>
              <a:t>Crushed  </a:t>
            </a:r>
            <a:r>
              <a:rPr lang="en-US" dirty="0" smtClean="0"/>
              <a:t>By class </a:t>
            </a:r>
            <a:r>
              <a:rPr lang="en-US" dirty="0"/>
              <a:t>structure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F</a:t>
            </a:r>
            <a:r>
              <a:rPr lang="en-US" dirty="0" smtClean="0"/>
              <a:t>rance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Plenty of food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Low Taxes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Relatively</a:t>
            </a:r>
            <a:r>
              <a:rPr lang="en-US" dirty="0"/>
              <a:t> </a:t>
            </a:r>
            <a:r>
              <a:rPr lang="en-US" dirty="0" smtClean="0"/>
              <a:t>Independent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67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433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French Society </vt:lpstr>
      <vt:lpstr>Role of the Church</vt:lpstr>
      <vt:lpstr>First French Colonists</vt:lpstr>
      <vt:lpstr>Seigneurial System</vt:lpstr>
      <vt:lpstr>Characteristics of Seigneuries</vt:lpstr>
      <vt:lpstr>Seigneurial system</vt:lpstr>
      <vt:lpstr>Everyday Life In France vs. New France: Social Order</vt:lpstr>
      <vt:lpstr>Everyday Life In France vs. New France: Commoners Quality of Life</vt:lpstr>
    </vt:vector>
  </TitlesOfParts>
  <Company>RSB-SCCM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Society</dc:title>
  <dc:creator>35-student</dc:creator>
  <cp:lastModifiedBy>Anthony Andreoli</cp:lastModifiedBy>
  <cp:revision>10</cp:revision>
  <dcterms:created xsi:type="dcterms:W3CDTF">2015-12-10T15:18:58Z</dcterms:created>
  <dcterms:modified xsi:type="dcterms:W3CDTF">2016-12-08T18:47:46Z</dcterms:modified>
</cp:coreProperties>
</file>