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0" r:id="rId5"/>
    <p:sldId id="266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48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94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2857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5141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75533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5884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96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557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062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872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184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55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138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72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207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262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45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Geography of Eastern North America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766936" cy="109689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92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234" y="-1524000"/>
            <a:ext cx="3854528" cy="2459570"/>
          </a:xfrm>
        </p:spPr>
        <p:txBody>
          <a:bodyPr>
            <a:normAutofit/>
          </a:bodyPr>
          <a:lstStyle/>
          <a:p>
            <a:r>
              <a:rPr lang="en-US" sz="2400" dirty="0"/>
              <a:t>Central Canada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300" y="935570"/>
            <a:ext cx="5664200" cy="499456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1168401"/>
            <a:ext cx="3854528" cy="419311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Made up of Quebec and Ontario</a:t>
            </a:r>
          </a:p>
          <a:p>
            <a:endParaRPr lang="en-US" sz="2400" dirty="0"/>
          </a:p>
          <a:p>
            <a:r>
              <a:rPr lang="en-US" sz="2400" dirty="0"/>
              <a:t>Combined, the two provinces have approximately 20 million inhabitants which represents 62% of Canada's population.</a:t>
            </a:r>
          </a:p>
        </p:txBody>
      </p:sp>
    </p:spTree>
    <p:extLst>
      <p:ext uri="{BB962C8B-B14F-4D97-AF65-F5344CB8AC3E}">
        <p14:creationId xmlns:p14="http://schemas.microsoft.com/office/powerpoint/2010/main" val="4051133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834" y="0"/>
            <a:ext cx="3854528" cy="1138770"/>
          </a:xfrm>
        </p:spPr>
        <p:txBody>
          <a:bodyPr/>
          <a:lstStyle/>
          <a:p>
            <a:r>
              <a:rPr lang="en-US" dirty="0"/>
              <a:t>The Prairie Provinces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800" y="0"/>
            <a:ext cx="6096000" cy="60959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1295400"/>
            <a:ext cx="3854528" cy="534669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Made up of Alberta, Saskatchewan and Manitoba</a:t>
            </a:r>
          </a:p>
          <a:p>
            <a:endParaRPr lang="en-US" sz="2400" dirty="0"/>
          </a:p>
          <a:p>
            <a:r>
              <a:rPr lang="en-US" sz="2400" dirty="0"/>
              <a:t>Primary industries include agriculture </a:t>
            </a:r>
            <a:r>
              <a:rPr lang="en-US" sz="2400" dirty="0" smtClean="0"/>
              <a:t>and </a:t>
            </a:r>
            <a:r>
              <a:rPr lang="en-US" sz="2400" dirty="0"/>
              <a:t>cattle and sheep ranching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/>
              <a:t>Also, natural resources such </a:t>
            </a:r>
            <a:r>
              <a:rPr lang="en-US" sz="2400" dirty="0" smtClean="0"/>
              <a:t>as</a:t>
            </a:r>
            <a:r>
              <a:rPr lang="en-US" sz="2400" dirty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oil </a:t>
            </a:r>
            <a:r>
              <a:rPr lang="en-US" sz="2400" dirty="0" smtClean="0"/>
              <a:t>sands and oil production </a:t>
            </a:r>
            <a:r>
              <a:rPr lang="en-US" sz="2400" dirty="0"/>
              <a:t>can be found on the plains. </a:t>
            </a:r>
          </a:p>
        </p:txBody>
      </p:sp>
    </p:spTree>
    <p:extLst>
      <p:ext uri="{BB962C8B-B14F-4D97-AF65-F5344CB8AC3E}">
        <p14:creationId xmlns:p14="http://schemas.microsoft.com/office/powerpoint/2010/main" val="2782005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34" y="-124309"/>
            <a:ext cx="3854528" cy="1278466"/>
          </a:xfrm>
        </p:spPr>
        <p:txBody>
          <a:bodyPr/>
          <a:lstStyle/>
          <a:p>
            <a:r>
              <a:rPr lang="en-US" dirty="0"/>
              <a:t>The Western Coast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162" y="596900"/>
            <a:ext cx="5475738" cy="56007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1154157"/>
            <a:ext cx="3854528" cy="570384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Consists of British Columbia</a:t>
            </a:r>
          </a:p>
          <a:p>
            <a:endParaRPr lang="en-US" sz="2400" dirty="0"/>
          </a:p>
          <a:p>
            <a:r>
              <a:rPr lang="en-US" sz="2400" dirty="0"/>
              <a:t> BC occupies about 10 per cent of Canada’s land </a:t>
            </a:r>
            <a:r>
              <a:rPr lang="en-US" sz="2400" dirty="0" smtClean="0"/>
              <a:t>surface</a:t>
            </a:r>
          </a:p>
          <a:p>
            <a:endParaRPr lang="en-US" sz="2400" dirty="0"/>
          </a:p>
          <a:p>
            <a:r>
              <a:rPr lang="en-US" sz="2400" dirty="0" smtClean="0"/>
              <a:t>Economy surrounds Agriculture and Tourism</a:t>
            </a:r>
          </a:p>
          <a:p>
            <a:endParaRPr lang="en-US" sz="2400" dirty="0"/>
          </a:p>
          <a:p>
            <a:r>
              <a:rPr lang="en-US" sz="2400" dirty="0" smtClean="0"/>
              <a:t>BC has giant Redwoods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66051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4" y="-124309"/>
            <a:ext cx="3854528" cy="1278466"/>
          </a:xfrm>
        </p:spPr>
        <p:txBody>
          <a:bodyPr/>
          <a:lstStyle/>
          <a:p>
            <a:r>
              <a:rPr lang="en-US" dirty="0"/>
              <a:t>The North</a:t>
            </a:r>
            <a:br>
              <a:rPr lang="en-US" dirty="0"/>
            </a:b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2" y="508000"/>
            <a:ext cx="7138987" cy="5943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800100"/>
            <a:ext cx="3854528" cy="5880099"/>
          </a:xfrm>
        </p:spPr>
        <p:txBody>
          <a:bodyPr>
            <a:noAutofit/>
          </a:bodyPr>
          <a:lstStyle/>
          <a:p>
            <a:r>
              <a:rPr lang="en-US" sz="1600" dirty="0" smtClean="0"/>
              <a:t>Made up of the Yukon</a:t>
            </a:r>
            <a:r>
              <a:rPr lang="en-US" sz="1600" dirty="0"/>
              <a:t>, Northwest Territories, and </a:t>
            </a:r>
            <a:r>
              <a:rPr lang="en-US" sz="1600" dirty="0" smtClean="0"/>
              <a:t>Nunavut.</a:t>
            </a:r>
          </a:p>
          <a:p>
            <a:endParaRPr lang="en-US" sz="1600" dirty="0"/>
          </a:p>
          <a:p>
            <a:r>
              <a:rPr lang="en-US" sz="1600" dirty="0"/>
              <a:t>This area covers about 39 percent of Canada's total land area, but has less than 1 </a:t>
            </a:r>
            <a:r>
              <a:rPr lang="en-US" sz="1600" dirty="0" smtClean="0"/>
              <a:t>percent </a:t>
            </a:r>
            <a:r>
              <a:rPr lang="en-US" sz="1600" dirty="0"/>
              <a:t>of Canada's population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dirty="0"/>
              <a:t>For hundreds of years, this area had been considered the largest 'uncivilized' area in the </a:t>
            </a:r>
            <a:r>
              <a:rPr lang="en-US" sz="1600" dirty="0" smtClean="0"/>
              <a:t>world</a:t>
            </a:r>
          </a:p>
          <a:p>
            <a:endParaRPr lang="en-US" sz="1600" dirty="0"/>
          </a:p>
          <a:p>
            <a:r>
              <a:rPr lang="en-US" sz="1600" dirty="0"/>
              <a:t> However, within the last 20 years, </a:t>
            </a:r>
            <a:r>
              <a:rPr lang="en-US" sz="1600" dirty="0" smtClean="0"/>
              <a:t>specifically</a:t>
            </a:r>
            <a:r>
              <a:rPr lang="en-US" sz="1600" i="1" baseline="30000" dirty="0"/>
              <a:t> </a:t>
            </a:r>
            <a:r>
              <a:rPr lang="en-US" sz="1600" dirty="0" smtClean="0"/>
              <a:t>in </a:t>
            </a:r>
            <a:r>
              <a:rPr lang="en-US" sz="1600" dirty="0"/>
              <a:t>the last 5 </a:t>
            </a:r>
            <a:r>
              <a:rPr lang="en-US" sz="1600" dirty="0" smtClean="0"/>
              <a:t>years this </a:t>
            </a:r>
            <a:r>
              <a:rPr lang="en-US" sz="1600" dirty="0"/>
              <a:t>area has started to boom with the rest of Canada</a:t>
            </a:r>
            <a:r>
              <a:rPr lang="en-US" sz="1600" dirty="0" smtClean="0"/>
              <a:t>.</a:t>
            </a:r>
          </a:p>
          <a:p>
            <a:endParaRPr lang="en-US" sz="1600" baseline="30000" dirty="0"/>
          </a:p>
          <a:p>
            <a:r>
              <a:rPr lang="en-US" sz="1600" dirty="0" smtClean="0"/>
              <a:t>Although </a:t>
            </a:r>
            <a:r>
              <a:rPr lang="en-US" sz="1600" dirty="0"/>
              <a:t>it has not been on the same scale, some towns and cities have seen population increases not seen for several decades before. 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234702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221" y="88900"/>
            <a:ext cx="9613861" cy="749300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711200"/>
            <a:ext cx="9613861" cy="614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Natural features: include relief, types of rock and waterways.</a:t>
            </a:r>
          </a:p>
          <a:p>
            <a:endParaRPr lang="en-US" dirty="0"/>
          </a:p>
          <a:p>
            <a:r>
              <a:rPr lang="en-US" b="1" dirty="0" smtClean="0"/>
              <a:t>Relief</a:t>
            </a:r>
            <a:r>
              <a:rPr lang="en-US" dirty="0" smtClean="0"/>
              <a:t>:  </a:t>
            </a:r>
            <a:r>
              <a:rPr lang="en-US" dirty="0"/>
              <a:t>refers to the highest and lowest elevation points in an area. Mountains and ridges are typically the highest elevation points, while valleys and other low-lying areas are the lowest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Animal Husbandry: Farming in which animals are raised for food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Natural Resources: Refers to elements which can be extracted from the soil or environment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River Systems: all rivers and streams (water courses) in a given region</a:t>
            </a:r>
          </a:p>
          <a:p>
            <a:endParaRPr lang="en-US" dirty="0"/>
          </a:p>
          <a:p>
            <a:r>
              <a:rPr lang="en-US" dirty="0" smtClean="0"/>
              <a:t>Drainage basin: is when all the water courses flow toward a large body of water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Climate: differences in temperature and precipitation between territories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55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066" y="6184900"/>
            <a:ext cx="8596667" cy="566738"/>
          </a:xfrm>
        </p:spPr>
        <p:txBody>
          <a:bodyPr/>
          <a:lstStyle/>
          <a:p>
            <a:r>
              <a:rPr lang="en-US" dirty="0" smtClean="0"/>
              <a:t>Physiographic Regions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12" b="19712"/>
          <a:stretch>
            <a:fillRect/>
          </a:stretch>
        </p:blipFill>
        <p:spPr>
          <a:xfrm>
            <a:off x="4975667" y="0"/>
            <a:ext cx="7216333" cy="657066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4724400" cy="6858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Physiographic Regions influence the lives of the populations that settle there</a:t>
            </a:r>
          </a:p>
          <a:p>
            <a:endParaRPr lang="en-US" sz="2000" dirty="0"/>
          </a:p>
          <a:p>
            <a:r>
              <a:rPr lang="en-US" sz="2000" dirty="0" smtClean="0"/>
              <a:t>Physiographic </a:t>
            </a:r>
            <a:r>
              <a:rPr lang="en-US" sz="2000" dirty="0"/>
              <a:t>R</a:t>
            </a:r>
            <a:r>
              <a:rPr lang="en-US" sz="2000" dirty="0" smtClean="0"/>
              <a:t>egions group territories that share similar natural features</a:t>
            </a:r>
          </a:p>
          <a:p>
            <a:endParaRPr lang="en-US" sz="2000" dirty="0" smtClean="0"/>
          </a:p>
          <a:p>
            <a:r>
              <a:rPr lang="en-US" sz="2000" dirty="0" smtClean="0"/>
              <a:t>These features determine economic activities and cultural heritage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Therefore, geography has a major impact on settlement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0922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TYPES OF RELIEF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8900"/>
            <a:ext cx="8596668" cy="5333999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Mountain</a:t>
            </a:r>
            <a:r>
              <a:rPr lang="en-US" dirty="0"/>
              <a:t>: significant altitude with a summit and slopes (several mountains are known as a mountain chain</a:t>
            </a:r>
          </a:p>
          <a:p>
            <a:endParaRPr lang="en-US" dirty="0"/>
          </a:p>
          <a:p>
            <a:r>
              <a:rPr lang="en-US" b="1" u="sng" dirty="0"/>
              <a:t>Hill</a:t>
            </a:r>
            <a:r>
              <a:rPr lang="en-US" dirty="0"/>
              <a:t>: small rise coming usually from a plain or plateau</a:t>
            </a:r>
          </a:p>
          <a:p>
            <a:endParaRPr lang="en-US" dirty="0"/>
          </a:p>
          <a:p>
            <a:r>
              <a:rPr lang="en-US" b="1" u="sng" dirty="0"/>
              <a:t>Plain</a:t>
            </a:r>
            <a:r>
              <a:rPr lang="en-US" dirty="0"/>
              <a:t>: vast flat land with little difference in elevation, often used in agriculture</a:t>
            </a:r>
          </a:p>
          <a:p>
            <a:endParaRPr lang="en-US" dirty="0"/>
          </a:p>
          <a:p>
            <a:r>
              <a:rPr lang="en-US" b="1" u="sng" dirty="0"/>
              <a:t>Plateau: </a:t>
            </a:r>
            <a:r>
              <a:rPr lang="en-US" dirty="0"/>
              <a:t>Flat but higher than other land around it, sometimes used for agriculture and animal husbandry</a:t>
            </a:r>
          </a:p>
          <a:p>
            <a:endParaRPr lang="en-US" dirty="0"/>
          </a:p>
          <a:p>
            <a:r>
              <a:rPr lang="en-US" b="1" u="sng" dirty="0"/>
              <a:t>Valley: </a:t>
            </a:r>
            <a:r>
              <a:rPr lang="en-US" dirty="0"/>
              <a:t>Low altitude land between elevated land(</a:t>
            </a:r>
            <a:r>
              <a:rPr lang="en-US" dirty="0" err="1"/>
              <a:t>ie</a:t>
            </a:r>
            <a:r>
              <a:rPr lang="en-US" dirty="0"/>
              <a:t> between mountains) usually along watercourses. Fertile lands suitable to agriculture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0846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4300"/>
            <a:ext cx="8596668" cy="48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River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89000"/>
            <a:ext cx="8596668" cy="58038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Development of society has always been influenced by the water in the territory of that society</a:t>
            </a:r>
          </a:p>
          <a:p>
            <a:endParaRPr lang="en-US" sz="2000" dirty="0"/>
          </a:p>
          <a:p>
            <a:r>
              <a:rPr lang="en-US" sz="2000" dirty="0" smtClean="0"/>
              <a:t>Waterways served as communication channels and trade routes</a:t>
            </a:r>
          </a:p>
          <a:p>
            <a:endParaRPr lang="en-US" sz="2000" dirty="0"/>
          </a:p>
          <a:p>
            <a:r>
              <a:rPr lang="en-US" sz="2000" dirty="0" smtClean="0"/>
              <a:t>They also allowed access the interior of the continent where the best resources were</a:t>
            </a:r>
          </a:p>
          <a:p>
            <a:endParaRPr lang="en-US" sz="2000" dirty="0"/>
          </a:p>
          <a:p>
            <a:r>
              <a:rPr lang="en-US" sz="2000" dirty="0" smtClean="0"/>
              <a:t>The four entryways to the interior of North America on the east coast are:</a:t>
            </a:r>
          </a:p>
          <a:p>
            <a:pPr lvl="3"/>
            <a:r>
              <a:rPr lang="en-US" sz="2000" dirty="0" smtClean="0"/>
              <a:t>1) Hudson Bay</a:t>
            </a:r>
          </a:p>
          <a:p>
            <a:pPr lvl="3"/>
            <a:r>
              <a:rPr lang="en-US" sz="2000" dirty="0" smtClean="0"/>
              <a:t>2) The St. Lawrence River system</a:t>
            </a:r>
          </a:p>
          <a:p>
            <a:pPr lvl="3"/>
            <a:r>
              <a:rPr lang="en-US" sz="2000" dirty="0" smtClean="0"/>
              <a:t>3) The Hudson/Mohawk River</a:t>
            </a:r>
          </a:p>
          <a:p>
            <a:pPr lvl="3"/>
            <a:r>
              <a:rPr lang="en-US" sz="2000" dirty="0" smtClean="0"/>
              <a:t>4) The Mississippi River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4629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0"/>
            <a:ext cx="8596668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River </a:t>
            </a:r>
            <a:r>
              <a:rPr lang="en-US" dirty="0" smtClean="0"/>
              <a:t>transportation was the highway of Pre-Confederation Canada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066800"/>
            <a:ext cx="7137399" cy="4949825"/>
          </a:xfrm>
        </p:spPr>
      </p:pic>
    </p:spTree>
    <p:extLst>
      <p:ext uri="{BB962C8B-B14F-4D97-AF65-F5344CB8AC3E}">
        <p14:creationId xmlns:p14="http://schemas.microsoft.com/office/powerpoint/2010/main" val="3549128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-88900"/>
            <a:ext cx="8596668" cy="2019300"/>
          </a:xfrm>
        </p:spPr>
        <p:txBody>
          <a:bodyPr/>
          <a:lstStyle/>
          <a:p>
            <a:r>
              <a:rPr lang="en-US" dirty="0" smtClean="0"/>
              <a:t>Map of Canada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60400"/>
            <a:ext cx="8923865" cy="6197600"/>
          </a:xfrm>
        </p:spPr>
      </p:pic>
    </p:spTree>
    <p:extLst>
      <p:ext uri="{BB962C8B-B14F-4D97-AF65-F5344CB8AC3E}">
        <p14:creationId xmlns:p14="http://schemas.microsoft.com/office/powerpoint/2010/main" val="859336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Canada has 10 provinces and 3 Territories</a:t>
            </a:r>
          </a:p>
          <a:p>
            <a:endParaRPr lang="en-US" dirty="0"/>
          </a:p>
          <a:p>
            <a:r>
              <a:rPr lang="en-US" dirty="0" smtClean="0"/>
              <a:t>There are 5 distinct regions that make up Canada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1) The Atlantic Region (also known as the Maritimes)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2) Central Canada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3) The Prairie Provinces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4) The Western Coast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5) The North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730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292104"/>
            <a:ext cx="3854528" cy="12784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/>
              <a:t>Atlantic Region (also known as the </a:t>
            </a:r>
            <a:r>
              <a:rPr lang="en-US" dirty="0" smtClean="0"/>
              <a:t>Maritimes when not including Newfoundland)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012" y="419100"/>
            <a:ext cx="6351587" cy="58039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1570571"/>
            <a:ext cx="3854528" cy="510963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Made up of New Brunswick, Nova Scotia, PEI, and Newfoundland</a:t>
            </a:r>
          </a:p>
          <a:p>
            <a:endParaRPr lang="en-US" sz="2000" dirty="0"/>
          </a:p>
          <a:p>
            <a:r>
              <a:rPr lang="en-US" sz="2000" dirty="0" smtClean="0"/>
              <a:t>Ocean based economy</a:t>
            </a:r>
          </a:p>
          <a:p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48140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</TotalTime>
  <Words>506</Words>
  <Application>Microsoft Office PowerPoint</Application>
  <PresentationFormat>Widescreen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Geography of Eastern North America</vt:lpstr>
      <vt:lpstr>Vocabulary</vt:lpstr>
      <vt:lpstr>Physiographic Regions</vt:lpstr>
      <vt:lpstr>MAIN TYPES OF RELIEF</vt:lpstr>
      <vt:lpstr>River Systems</vt:lpstr>
      <vt:lpstr>River transportation was the highway of Pre-Confederation Canada</vt:lpstr>
      <vt:lpstr>Map of Canada</vt:lpstr>
      <vt:lpstr>Canada</vt:lpstr>
      <vt:lpstr>The Atlantic Region (also known as the Maritimes when not including Newfoundland) </vt:lpstr>
      <vt:lpstr>Central Canada </vt:lpstr>
      <vt:lpstr>The Prairie Provinces</vt:lpstr>
      <vt:lpstr>The Western Coast </vt:lpstr>
      <vt:lpstr>The North </vt:lpstr>
    </vt:vector>
  </TitlesOfParts>
  <Company>Riverside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of Eastern North America</dc:title>
  <dc:creator>Anthony Andreoli</dc:creator>
  <cp:lastModifiedBy>Anthony Andreoli</cp:lastModifiedBy>
  <cp:revision>16</cp:revision>
  <dcterms:created xsi:type="dcterms:W3CDTF">2016-09-14T18:13:46Z</dcterms:created>
  <dcterms:modified xsi:type="dcterms:W3CDTF">2017-09-13T14:03:19Z</dcterms:modified>
</cp:coreProperties>
</file>