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65" r:id="rId12"/>
    <p:sldId id="272" r:id="rId13"/>
    <p:sldId id="266" r:id="rId14"/>
    <p:sldId id="267" r:id="rId15"/>
    <p:sldId id="269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3561-1DC2-4B1D-A92C-82EB2E9ED47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61E36FD-C17B-4430-BF2B-CC7D8C23D24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3561-1DC2-4B1D-A92C-82EB2E9ED47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36FD-C17B-4430-BF2B-CC7D8C23D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3561-1DC2-4B1D-A92C-82EB2E9ED47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36FD-C17B-4430-BF2B-CC7D8C23D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3561-1DC2-4B1D-A92C-82EB2E9ED47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36FD-C17B-4430-BF2B-CC7D8C23D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3561-1DC2-4B1D-A92C-82EB2E9ED47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36FD-C17B-4430-BF2B-CC7D8C23D24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3561-1DC2-4B1D-A92C-82EB2E9ED47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36FD-C17B-4430-BF2B-CC7D8C23D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3561-1DC2-4B1D-A92C-82EB2E9ED47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36FD-C17B-4430-BF2B-CC7D8C23D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3561-1DC2-4B1D-A92C-82EB2E9ED47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36FD-C17B-4430-BF2B-CC7D8C23D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3561-1DC2-4B1D-A92C-82EB2E9ED47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36FD-C17B-4430-BF2B-CC7D8C23D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3561-1DC2-4B1D-A92C-82EB2E9ED47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36FD-C17B-4430-BF2B-CC7D8C23D2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3561-1DC2-4B1D-A92C-82EB2E9ED47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36FD-C17B-4430-BF2B-CC7D8C23D24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F223561-1DC2-4B1D-A92C-82EB2E9ED47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61E36FD-C17B-4430-BF2B-CC7D8C23D24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Society </a:t>
            </a:r>
            <a:r>
              <a:rPr lang="en-US" dirty="0" smtClean="0"/>
              <a:t>Pre-Contact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First 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721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Longhouse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828800"/>
            <a:ext cx="7848600" cy="4373563"/>
          </a:xfrm>
        </p:spPr>
      </p:pic>
    </p:spTree>
    <p:extLst>
      <p:ext uri="{BB962C8B-B14F-4D97-AF65-F5344CB8AC3E}">
        <p14:creationId xmlns:p14="http://schemas.microsoft.com/office/powerpoint/2010/main" val="3487095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Social/Cultural aspects of the Iroquois 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Sedentary</a:t>
            </a:r>
            <a:r>
              <a:rPr lang="en-US" dirty="0"/>
              <a:t>: lived in one location for 8-10 years</a:t>
            </a:r>
          </a:p>
          <a:p>
            <a:pPr marL="114300" indent="0">
              <a:buNone/>
            </a:pPr>
            <a:r>
              <a:rPr lang="en-US" dirty="0"/>
              <a:t> </a:t>
            </a:r>
          </a:p>
          <a:p>
            <a:r>
              <a:rPr lang="en-US" b="1" dirty="0"/>
              <a:t>Religion</a:t>
            </a:r>
            <a:r>
              <a:rPr lang="en-US" dirty="0"/>
              <a:t>: </a:t>
            </a:r>
            <a:r>
              <a:rPr lang="en-US" dirty="0" smtClean="0"/>
              <a:t>based on the belief </a:t>
            </a:r>
            <a:r>
              <a:rPr lang="en-US" dirty="0"/>
              <a:t>in spirits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Shamans interpreted dreams and healed the </a:t>
            </a:r>
            <a:r>
              <a:rPr lang="en-US" dirty="0" smtClean="0"/>
              <a:t>sick(</a:t>
            </a:r>
            <a:r>
              <a:rPr lang="en-US" dirty="0" smtClean="0">
                <a:solidFill>
                  <a:srgbClr val="002060"/>
                </a:solidFill>
              </a:rPr>
              <a:t>Shamanism</a:t>
            </a:r>
            <a:r>
              <a:rPr lang="en-US" dirty="0" smtClean="0"/>
              <a:t>)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They Believed in </a:t>
            </a:r>
            <a:r>
              <a:rPr lang="en-US" dirty="0" smtClean="0">
                <a:solidFill>
                  <a:srgbClr val="002060"/>
                </a:solidFill>
              </a:rPr>
              <a:t>animism</a:t>
            </a:r>
            <a:r>
              <a:rPr lang="en-US" dirty="0" smtClean="0"/>
              <a:t>: The belief that all things have a soul</a:t>
            </a:r>
            <a:endParaRPr lang="en-US" dirty="0"/>
          </a:p>
          <a:p>
            <a:pPr marL="114300" indent="0">
              <a:buNone/>
            </a:pPr>
            <a:endParaRPr lang="en-US" b="1" dirty="0"/>
          </a:p>
          <a:p>
            <a:r>
              <a:rPr lang="en-US" dirty="0"/>
              <a:t>Believed in coexisting with </a:t>
            </a:r>
            <a:r>
              <a:rPr lang="en-US" dirty="0" smtClean="0"/>
              <a:t>nature</a:t>
            </a:r>
          </a:p>
          <a:p>
            <a:pPr marL="114300" indent="0">
              <a:buNone/>
            </a:pPr>
            <a:r>
              <a:rPr lang="en-US" dirty="0"/>
              <a:t> </a:t>
            </a:r>
          </a:p>
          <a:p>
            <a:r>
              <a:rPr lang="en-US" b="1" dirty="0"/>
              <a:t>Oral </a:t>
            </a:r>
            <a:r>
              <a:rPr lang="en-US" b="1" dirty="0" smtClean="0"/>
              <a:t>traditions: </a:t>
            </a:r>
            <a:r>
              <a:rPr lang="en-US" dirty="0" smtClean="0"/>
              <a:t>Culture was transmitted through stories and songs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Social Life</a:t>
            </a:r>
            <a:r>
              <a:rPr lang="en-US" dirty="0"/>
              <a:t>: Danced and played sports in the summer</a:t>
            </a:r>
          </a:p>
          <a:p>
            <a:pPr marL="11430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Men hunted and women grew</a:t>
            </a:r>
            <a:r>
              <a:rPr lang="en-US" i="1" dirty="0"/>
              <a:t> </a:t>
            </a:r>
            <a:r>
              <a:rPr lang="en-US" dirty="0" smtClean="0"/>
              <a:t>crops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388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Agriculture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81200"/>
            <a:ext cx="7620000" cy="4038600"/>
          </a:xfrm>
        </p:spPr>
      </p:pic>
    </p:spTree>
    <p:extLst>
      <p:ext uri="{BB962C8B-B14F-4D97-AF65-F5344CB8AC3E}">
        <p14:creationId xmlns:p14="http://schemas.microsoft.com/office/powerpoint/2010/main" val="1894493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</a:t>
            </a:r>
            <a:r>
              <a:rPr lang="en-US" dirty="0" smtClean="0"/>
              <a:t> Characteristics of the Algonquian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atriarchy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lgonquian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dirty="0" smtClean="0"/>
              <a:t>igwams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omadic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hield(Canadian)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20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Algonquians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Poor soil and a short growing season in Quebec </a:t>
            </a:r>
            <a:r>
              <a:rPr lang="en-US" dirty="0" smtClean="0"/>
              <a:t>made agriculture </a:t>
            </a:r>
            <a:r>
              <a:rPr lang="en-US" dirty="0"/>
              <a:t>too risky for the Algonquians.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All groups were hunter/gatherers, although their lifestyles differed somewhat due to available resources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726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/>
              <a:t/>
            </a:r>
            <a:br>
              <a:rPr lang="en-US" b="1" u="sng" dirty="0"/>
            </a:br>
            <a:r>
              <a:rPr lang="en-US" b="1" u="sng" dirty="0" smtClean="0"/>
              <a:t>Political </a:t>
            </a:r>
            <a:r>
              <a:rPr lang="en-US" b="1" u="sng" dirty="0"/>
              <a:t>Aspects of the </a:t>
            </a:r>
            <a:r>
              <a:rPr lang="en-US" b="1" u="sng" dirty="0" smtClean="0"/>
              <a:t>Algonquian Nation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Small hunting groups of 3-4 families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Several groups formed a Band which would meet each summer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Each Band had its own territory and was independent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All the bands which spoke the same language </a:t>
            </a:r>
            <a:r>
              <a:rPr lang="en-US" dirty="0" smtClean="0"/>
              <a:t>considered themselves </a:t>
            </a:r>
            <a:r>
              <a:rPr lang="en-US" dirty="0"/>
              <a:t>of the same nation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Society was based upon a </a:t>
            </a:r>
            <a:r>
              <a:rPr lang="en-US" dirty="0" smtClean="0"/>
              <a:t>Patriarchy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276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Social </a:t>
            </a:r>
            <a:r>
              <a:rPr lang="en-US" b="1" u="sng" dirty="0"/>
              <a:t>Aspects of the Algonquian 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Nomadic</a:t>
            </a:r>
            <a:r>
              <a:rPr lang="en-US" dirty="0"/>
              <a:t>: followed </a:t>
            </a:r>
            <a:r>
              <a:rPr lang="en-US" dirty="0" smtClean="0"/>
              <a:t>prey</a:t>
            </a:r>
          </a:p>
          <a:p>
            <a:endParaRPr lang="en-US" b="1" dirty="0" smtClean="0"/>
          </a:p>
          <a:p>
            <a:r>
              <a:rPr lang="en-US" b="1" dirty="0" smtClean="0"/>
              <a:t>Religion</a:t>
            </a:r>
            <a:r>
              <a:rPr lang="en-US" dirty="0"/>
              <a:t>: based on the belief in spirits 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 Shamans interpreted dreams and healed the sick(</a:t>
            </a:r>
            <a:r>
              <a:rPr lang="en-US" dirty="0">
                <a:solidFill>
                  <a:srgbClr val="002060"/>
                </a:solidFill>
              </a:rPr>
              <a:t>Shamanism</a:t>
            </a:r>
            <a:r>
              <a:rPr lang="en-US" dirty="0"/>
              <a:t>)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They Believed in </a:t>
            </a:r>
            <a:r>
              <a:rPr lang="en-US" dirty="0">
                <a:solidFill>
                  <a:srgbClr val="002060"/>
                </a:solidFill>
              </a:rPr>
              <a:t>animism</a:t>
            </a:r>
            <a:r>
              <a:rPr lang="en-US" dirty="0"/>
              <a:t>: The belief that all things have a soul</a:t>
            </a:r>
          </a:p>
          <a:p>
            <a:pPr marL="114300" indent="0">
              <a:buNone/>
            </a:pPr>
            <a:endParaRPr lang="en-US" b="1" dirty="0"/>
          </a:p>
          <a:p>
            <a:r>
              <a:rPr lang="en-US" dirty="0"/>
              <a:t>Believed in coexisting with nature</a:t>
            </a:r>
          </a:p>
          <a:p>
            <a:pPr marL="114300" indent="0">
              <a:buNone/>
            </a:pPr>
            <a:r>
              <a:rPr lang="en-US" dirty="0"/>
              <a:t> </a:t>
            </a:r>
          </a:p>
          <a:p>
            <a:r>
              <a:rPr lang="en-US" b="1" dirty="0"/>
              <a:t>Oral traditions: </a:t>
            </a:r>
            <a:r>
              <a:rPr lang="en-US" dirty="0"/>
              <a:t>Culture was transmitted through stories and songs</a:t>
            </a:r>
          </a:p>
          <a:p>
            <a:endParaRPr lang="en-US" dirty="0"/>
          </a:p>
          <a:p>
            <a:r>
              <a:rPr lang="en-US" b="1" dirty="0"/>
              <a:t>Social Life</a:t>
            </a:r>
            <a:r>
              <a:rPr lang="en-US" dirty="0"/>
              <a:t>: Danced and played sports in the </a:t>
            </a:r>
            <a:r>
              <a:rPr lang="en-US" dirty="0" smtClean="0"/>
              <a:t>summer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/>
              <a:t>Men hunted and women gathered berries, roots and seeds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few </a:t>
            </a:r>
            <a:r>
              <a:rPr lang="en-US" dirty="0" smtClean="0"/>
              <a:t>possessions</a:t>
            </a:r>
          </a:p>
          <a:p>
            <a:endParaRPr lang="en-US" dirty="0"/>
          </a:p>
          <a:p>
            <a:r>
              <a:rPr lang="en-US" dirty="0" smtClean="0"/>
              <a:t>Patriarchy</a:t>
            </a:r>
            <a:endParaRPr lang="en-US" dirty="0"/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17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Wigwam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514600"/>
            <a:ext cx="5334000" cy="3124200"/>
          </a:xfrm>
        </p:spPr>
      </p:pic>
    </p:spTree>
    <p:extLst>
      <p:ext uri="{BB962C8B-B14F-4D97-AF65-F5344CB8AC3E}">
        <p14:creationId xmlns:p14="http://schemas.microsoft.com/office/powerpoint/2010/main" val="372907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NOMADIC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981200"/>
            <a:ext cx="7543799" cy="2910681"/>
          </a:xfrm>
        </p:spPr>
      </p:pic>
    </p:spTree>
    <p:extLst>
      <p:ext uri="{BB962C8B-B14F-4D97-AF65-F5344CB8AC3E}">
        <p14:creationId xmlns:p14="http://schemas.microsoft.com/office/powerpoint/2010/main" val="2445417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144779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How </a:t>
            </a:r>
            <a:r>
              <a:rPr lang="en-GB" dirty="0"/>
              <a:t>did the first people arrive in </a:t>
            </a:r>
            <a:br>
              <a:rPr lang="en-GB" dirty="0"/>
            </a:br>
            <a:r>
              <a:rPr lang="en-GB" dirty="0"/>
              <a:t>North America?  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914399"/>
          </a:xfrm>
        </p:spPr>
        <p:txBody>
          <a:bodyPr/>
          <a:lstStyle/>
          <a:p>
            <a:r>
              <a:rPr lang="en-GB" dirty="0">
                <a:latin typeface="Maiandra GD" pitchFamily="34" charset="0"/>
              </a:rPr>
              <a:t>Where did they originate from?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301239"/>
            <a:ext cx="4191000" cy="4023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652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Beringia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altLang="en-US" dirty="0">
                <a:solidFill>
                  <a:srgbClr val="000000"/>
                </a:solidFill>
                <a:latin typeface="Maiandra GD" pitchFamily="34" charset="0"/>
              </a:rPr>
              <a:t>Different theories exist as to how they arrived.</a:t>
            </a:r>
          </a:p>
          <a:p>
            <a:pPr>
              <a:lnSpc>
                <a:spcPct val="100000"/>
              </a:lnSpc>
            </a:pPr>
            <a:endParaRPr lang="en-GB" altLang="en-US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114300" indent="0">
              <a:lnSpc>
                <a:spcPct val="100000"/>
              </a:lnSpc>
              <a:buNone/>
            </a:pPr>
            <a:r>
              <a:rPr lang="en-GB" altLang="en-US" dirty="0" smtClean="0">
                <a:solidFill>
                  <a:srgbClr val="000000"/>
                </a:solidFill>
                <a:latin typeface="Maiandra GD" pitchFamily="34" charset="0"/>
              </a:rPr>
              <a:t>The </a:t>
            </a:r>
            <a:r>
              <a:rPr lang="en-GB" altLang="en-US" dirty="0">
                <a:solidFill>
                  <a:srgbClr val="000000"/>
                </a:solidFill>
                <a:latin typeface="Maiandra GD" pitchFamily="34" charset="0"/>
              </a:rPr>
              <a:t>two most common being</a:t>
            </a:r>
            <a:r>
              <a:rPr lang="en-GB" altLang="en-US" dirty="0" smtClean="0">
                <a:solidFill>
                  <a:srgbClr val="000000"/>
                </a:solidFill>
                <a:latin typeface="Maiandra GD" pitchFamily="34" charset="0"/>
              </a:rPr>
              <a:t>:</a:t>
            </a:r>
          </a:p>
          <a:p>
            <a:pPr marL="114300" indent="0">
              <a:lnSpc>
                <a:spcPct val="100000"/>
              </a:lnSpc>
              <a:buNone/>
            </a:pPr>
            <a:endParaRPr lang="en-GB" altLang="en-US" dirty="0">
              <a:solidFill>
                <a:srgbClr val="000000"/>
              </a:solidFill>
              <a:latin typeface="Maiandra GD" pitchFamily="34" charset="0"/>
            </a:endParaRPr>
          </a:p>
          <a:p>
            <a:pPr marL="114300" indent="0">
              <a:buNone/>
            </a:pPr>
            <a:r>
              <a:rPr lang="en-GB" altLang="en-US" dirty="0" smtClean="0">
                <a:solidFill>
                  <a:srgbClr val="000000"/>
                </a:solidFill>
                <a:latin typeface="Maiandra GD" pitchFamily="34" charset="0"/>
              </a:rPr>
              <a:t> 1) The </a:t>
            </a:r>
            <a:r>
              <a:rPr lang="en-GB" altLang="en-US" dirty="0">
                <a:solidFill>
                  <a:srgbClr val="000000"/>
                </a:solidFill>
                <a:latin typeface="Maiandra GD" pitchFamily="34" charset="0"/>
              </a:rPr>
              <a:t>Land bridge hypothesis (accepted</a:t>
            </a:r>
            <a:r>
              <a:rPr lang="en-GB" altLang="en-US" dirty="0" smtClean="0">
                <a:solidFill>
                  <a:srgbClr val="000000"/>
                </a:solidFill>
                <a:latin typeface="Maiandra GD" pitchFamily="34" charset="0"/>
              </a:rPr>
              <a:t>)</a:t>
            </a:r>
          </a:p>
          <a:p>
            <a:pPr marL="114300" indent="0">
              <a:buNone/>
            </a:pPr>
            <a:endParaRPr lang="en-GB" altLang="en-US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114300" indent="0">
              <a:buNone/>
            </a:pPr>
            <a:r>
              <a:rPr lang="en-GB" altLang="en-US" dirty="0" smtClean="0">
                <a:solidFill>
                  <a:srgbClr val="000000"/>
                </a:solidFill>
                <a:latin typeface="Maiandra GD" pitchFamily="34" charset="0"/>
              </a:rPr>
              <a:t>2) Watercraft </a:t>
            </a:r>
            <a:r>
              <a:rPr lang="en-GB" altLang="en-US" dirty="0">
                <a:solidFill>
                  <a:srgbClr val="000000"/>
                </a:solidFill>
                <a:latin typeface="Maiandra GD" pitchFamily="34" charset="0"/>
              </a:rPr>
              <a:t>hypothesis (questioned)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946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language groups of Amerindians in North America</a:t>
            </a:r>
          </a:p>
          <a:p>
            <a:pPr lvl="4"/>
            <a:r>
              <a:rPr lang="en-US" dirty="0" smtClean="0"/>
              <a:t>The Inuit</a:t>
            </a:r>
          </a:p>
          <a:p>
            <a:pPr lvl="4"/>
            <a:endParaRPr lang="en-US" dirty="0" smtClean="0"/>
          </a:p>
          <a:p>
            <a:pPr marL="1325880" lvl="4" indent="0">
              <a:buNone/>
            </a:pPr>
            <a:endParaRPr lang="en-US" dirty="0"/>
          </a:p>
          <a:p>
            <a:pPr lvl="4"/>
            <a:r>
              <a:rPr lang="en-US" dirty="0" smtClean="0"/>
              <a:t>The Iroquois</a:t>
            </a:r>
          </a:p>
          <a:p>
            <a:pPr lvl="4"/>
            <a:endParaRPr lang="en-US" dirty="0"/>
          </a:p>
          <a:p>
            <a:pPr lvl="4"/>
            <a:endParaRPr lang="en-US" dirty="0" smtClean="0"/>
          </a:p>
          <a:p>
            <a:pPr lvl="4"/>
            <a:r>
              <a:rPr lang="en-US" dirty="0" smtClean="0"/>
              <a:t>The Algonquian</a:t>
            </a:r>
          </a:p>
          <a:p>
            <a:pPr marL="1325880" lvl="4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2362200"/>
            <a:ext cx="51816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67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 Characteristics of the Iroquois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ROQUOIS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EDENTARY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L</a:t>
            </a:r>
            <a:r>
              <a:rPr lang="en-US" dirty="0" smtClean="0"/>
              <a:t>ONGHOUSES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GRICULTURE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ATRIARCHY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T. LAWRENCE LOWLANDS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90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nations Iroquois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057401"/>
            <a:ext cx="6858000" cy="4343400"/>
          </a:xfrm>
        </p:spPr>
      </p:pic>
    </p:spTree>
    <p:extLst>
      <p:ext uri="{BB962C8B-B14F-4D97-AF65-F5344CB8AC3E}">
        <p14:creationId xmlns:p14="http://schemas.microsoft.com/office/powerpoint/2010/main" val="2636082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Mohawk and Huron are some of the original five nations to form the League of the Iroquois.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This confederacy or league was formed </a:t>
            </a:r>
            <a:r>
              <a:rPr lang="en-US" dirty="0" smtClean="0"/>
              <a:t>around1450 </a:t>
            </a:r>
            <a:r>
              <a:rPr lang="en-US" dirty="0"/>
              <a:t>- 1580 A.O. (C.E.) to establish peace </a:t>
            </a:r>
            <a:r>
              <a:rPr lang="en-US" dirty="0" smtClean="0"/>
              <a:t>between the </a:t>
            </a:r>
            <a:r>
              <a:rPr lang="en-US" dirty="0"/>
              <a:t>five nations and with other nations in the Northeast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 A spiritual leader, </a:t>
            </a:r>
            <a:r>
              <a:rPr lang="en-US" dirty="0" err="1"/>
              <a:t>Dekanawidah</a:t>
            </a:r>
            <a:r>
              <a:rPr lang="en-US" dirty="0"/>
              <a:t> and Hiawatha are the legendary leaders to work out the alliances and establish the Great Binding Law</a:t>
            </a:r>
            <a:r>
              <a:rPr lang="en-US" dirty="0" smtClean="0"/>
              <a:t>: This was used as the basis of the American Constitution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920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en-US" b="1" u="sng" dirty="0" smtClean="0"/>
              <a:t>Political </a:t>
            </a:r>
            <a:r>
              <a:rPr lang="en-US" b="1" u="sng" dirty="0"/>
              <a:t>Aspects of the Iroquois Nation</a:t>
            </a:r>
            <a:r>
              <a:rPr lang="en-US" dirty="0"/>
              <a:t> </a:t>
            </a:r>
            <a:r>
              <a:rPr lang="en-US" dirty="0"/>
              <a:t> </a:t>
            </a:r>
            <a:endParaRPr lang="en-US" dirty="0"/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Their society was organized around the Longhouse</a:t>
            </a:r>
          </a:p>
          <a:p>
            <a:endParaRPr lang="en-US" dirty="0"/>
          </a:p>
          <a:p>
            <a:r>
              <a:rPr lang="en-US" dirty="0" smtClean="0"/>
              <a:t>Several families lived in each </a:t>
            </a:r>
            <a:r>
              <a:rPr lang="en-US" dirty="0"/>
              <a:t>long </a:t>
            </a:r>
            <a:r>
              <a:rPr lang="en-US" dirty="0" smtClean="0"/>
              <a:t>house and formed a clan </a:t>
            </a:r>
          </a:p>
          <a:p>
            <a:endParaRPr lang="en-US" dirty="0"/>
          </a:p>
          <a:p>
            <a:r>
              <a:rPr lang="en-US" dirty="0" smtClean="0"/>
              <a:t>Each </a:t>
            </a:r>
            <a:r>
              <a:rPr lang="en-US" dirty="0"/>
              <a:t>village had several clans 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Several </a:t>
            </a:r>
            <a:r>
              <a:rPr lang="en-US" dirty="0"/>
              <a:t>villages formed a  </a:t>
            </a:r>
            <a:r>
              <a:rPr lang="en-US" dirty="0" smtClean="0"/>
              <a:t>nation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i="1" dirty="0"/>
              <a:t>5 </a:t>
            </a:r>
            <a:r>
              <a:rPr lang="en-US" dirty="0"/>
              <a:t>nations formed the Iroquois people 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Society </a:t>
            </a:r>
            <a:r>
              <a:rPr lang="en-US" dirty="0"/>
              <a:t>was based upon a </a:t>
            </a:r>
            <a:r>
              <a:rPr lang="en-US" dirty="0" smtClean="0"/>
              <a:t>Matriarchy.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Eldest woman of each long house was its </a:t>
            </a:r>
            <a:r>
              <a:rPr lang="en-US" dirty="0" smtClean="0"/>
              <a:t>leader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All female leaders would then choose the chief to lead the village</a:t>
            </a:r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347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Iroquois Village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76400"/>
            <a:ext cx="7578375" cy="4953000"/>
          </a:xfrm>
        </p:spPr>
      </p:pic>
    </p:spTree>
    <p:extLst>
      <p:ext uri="{BB962C8B-B14F-4D97-AF65-F5344CB8AC3E}">
        <p14:creationId xmlns:p14="http://schemas.microsoft.com/office/powerpoint/2010/main" val="517324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66</TotalTime>
  <Words>284</Words>
  <Application>Microsoft Office PowerPoint</Application>
  <PresentationFormat>On-screen Show (4:3)</PresentationFormat>
  <Paragraphs>113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Apothecary</vt:lpstr>
      <vt:lpstr>The First People</vt:lpstr>
      <vt:lpstr> How did the first people arrive in  North America?   </vt:lpstr>
      <vt:lpstr>Beringia</vt:lpstr>
      <vt:lpstr>Language Groups</vt:lpstr>
      <vt:lpstr>5 Characteristics of the Iroquois</vt:lpstr>
      <vt:lpstr>5 nations Iroquois</vt:lpstr>
      <vt:lpstr>Politics </vt:lpstr>
      <vt:lpstr>Politics Continued</vt:lpstr>
      <vt:lpstr>Iroquois Village</vt:lpstr>
      <vt:lpstr>Longhouse</vt:lpstr>
      <vt:lpstr>Social/Cultural aspects of the Iroquois nation</vt:lpstr>
      <vt:lpstr>Agriculture</vt:lpstr>
      <vt:lpstr>4 Characteristics of the Algonquian</vt:lpstr>
      <vt:lpstr>The Algonquians </vt:lpstr>
      <vt:lpstr>  Political Aspects of the Algonquian Nation   </vt:lpstr>
      <vt:lpstr>Social Aspects of the Algonquian Nation</vt:lpstr>
      <vt:lpstr>Wigwam</vt:lpstr>
      <vt:lpstr>NOMADIC</vt:lpstr>
    </vt:vector>
  </TitlesOfParts>
  <Company>RSB-SCCM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First People</dc:title>
  <dc:creator>35-student</dc:creator>
  <cp:lastModifiedBy>35-student</cp:lastModifiedBy>
  <cp:revision>7</cp:revision>
  <dcterms:created xsi:type="dcterms:W3CDTF">2015-09-28T16:42:58Z</dcterms:created>
  <dcterms:modified xsi:type="dcterms:W3CDTF">2015-09-28T17:49:02Z</dcterms:modified>
</cp:coreProperties>
</file>