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4/7/2019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4/7/2019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4/7/2019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4/7/2019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4/7/2019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4/7/2019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4/7/2019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4/7/2019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 to Poetry</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161374630"/>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Poetry</a:t>
            </a:r>
            <a:endParaRPr lang="en-US" dirty="0"/>
          </a:p>
        </p:txBody>
      </p:sp>
      <p:sp>
        <p:nvSpPr>
          <p:cNvPr id="3" name="Content Placeholder 2"/>
          <p:cNvSpPr>
            <a:spLocks noGrp="1"/>
          </p:cNvSpPr>
          <p:nvPr>
            <p:ph idx="1"/>
          </p:nvPr>
        </p:nvSpPr>
        <p:spPr/>
        <p:txBody>
          <a:bodyPr/>
          <a:lstStyle/>
          <a:p>
            <a:r>
              <a:rPr lang="en-US" dirty="0" smtClean="0"/>
              <a:t>Poetry comes from a Greek word that means crafted with words </a:t>
            </a:r>
          </a:p>
          <a:p>
            <a:endParaRPr lang="en-US" dirty="0"/>
          </a:p>
          <a:p>
            <a:r>
              <a:rPr lang="en-US" dirty="0" smtClean="0"/>
              <a:t>It usually centers around a speaker and a listener</a:t>
            </a:r>
          </a:p>
          <a:p>
            <a:endParaRPr lang="en-US" dirty="0"/>
          </a:p>
          <a:p>
            <a:r>
              <a:rPr lang="en-US" dirty="0" smtClean="0"/>
              <a:t>Since the length of a poem is much smaller than that of a novel or short story, a poet needs to infuse great meaning into his or her words.</a:t>
            </a:r>
          </a:p>
          <a:p>
            <a:pPr marL="0" indent="0">
              <a:buNone/>
            </a:pPr>
            <a:endParaRPr lang="en-US" dirty="0" smtClean="0"/>
          </a:p>
          <a:p>
            <a:r>
              <a:rPr lang="en-US" dirty="0" smtClean="0"/>
              <a:t>Therefore, techniques and elements are even more important in poetry than they are in other forms of writing</a:t>
            </a:r>
            <a:endParaRPr lang="en-US" dirty="0"/>
          </a:p>
        </p:txBody>
      </p:sp>
    </p:spTree>
    <p:extLst>
      <p:ext uri="{BB962C8B-B14F-4D97-AF65-F5344CB8AC3E}">
        <p14:creationId xmlns:p14="http://schemas.microsoft.com/office/powerpoint/2010/main" val="942954419"/>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wipe(down)">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read a poem</a:t>
            </a:r>
            <a:endParaRPr lang="en-US" dirty="0"/>
          </a:p>
        </p:txBody>
      </p:sp>
      <p:sp>
        <p:nvSpPr>
          <p:cNvPr id="3" name="Content Placeholder 2"/>
          <p:cNvSpPr>
            <a:spLocks noGrp="1"/>
          </p:cNvSpPr>
          <p:nvPr>
            <p:ph idx="1"/>
          </p:nvPr>
        </p:nvSpPr>
        <p:spPr/>
        <p:txBody>
          <a:bodyPr/>
          <a:lstStyle/>
          <a:p>
            <a:r>
              <a:rPr lang="en-US" dirty="0" smtClean="0"/>
              <a:t>The more effort we put into understanding it the greater our reward as a reader will be</a:t>
            </a:r>
          </a:p>
          <a:p>
            <a:endParaRPr lang="en-US" dirty="0"/>
          </a:p>
          <a:p>
            <a:r>
              <a:rPr lang="en-US" dirty="0" smtClean="0"/>
              <a:t>Since most poems write about experiences not our own, that we have not shared, or thought of in the same way we must focus on:  </a:t>
            </a:r>
          </a:p>
          <a:p>
            <a:pPr marL="0" indent="0">
              <a:buNone/>
            </a:pPr>
            <a:r>
              <a:rPr lang="en-US" dirty="0" smtClean="0"/>
              <a:t>      1) language </a:t>
            </a:r>
          </a:p>
          <a:p>
            <a:pPr marL="0" indent="0">
              <a:buNone/>
            </a:pPr>
            <a:r>
              <a:rPr lang="en-US" dirty="0"/>
              <a:t> </a:t>
            </a:r>
            <a:r>
              <a:rPr lang="en-US" dirty="0" smtClean="0"/>
              <a:t>     2) the ideas </a:t>
            </a:r>
          </a:p>
          <a:p>
            <a:pPr marL="0" indent="0">
              <a:buNone/>
            </a:pPr>
            <a:r>
              <a:rPr lang="en-US" dirty="0"/>
              <a:t> </a:t>
            </a:r>
            <a:r>
              <a:rPr lang="en-US" dirty="0" smtClean="0"/>
              <a:t>     3) attitudes </a:t>
            </a:r>
          </a:p>
          <a:p>
            <a:pPr marL="0" indent="0">
              <a:buNone/>
            </a:pPr>
            <a:r>
              <a:rPr lang="en-US" dirty="0"/>
              <a:t> </a:t>
            </a:r>
            <a:r>
              <a:rPr lang="en-US" dirty="0" smtClean="0"/>
              <a:t>     4) frames of reference that bring life to the poem</a:t>
            </a:r>
            <a:endParaRPr lang="en-US" dirty="0"/>
          </a:p>
        </p:txBody>
      </p:sp>
    </p:spTree>
    <p:extLst>
      <p:ext uri="{BB962C8B-B14F-4D97-AF65-F5344CB8AC3E}">
        <p14:creationId xmlns:p14="http://schemas.microsoft.com/office/powerpoint/2010/main" val="338615073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Steps to Reading a Poem</a:t>
            </a:r>
            <a:endParaRPr lang="en-US" dirty="0"/>
          </a:p>
        </p:txBody>
      </p:sp>
      <p:sp>
        <p:nvSpPr>
          <p:cNvPr id="3" name="Content Placeholder 2"/>
          <p:cNvSpPr>
            <a:spLocks noGrp="1"/>
          </p:cNvSpPr>
          <p:nvPr>
            <p:ph idx="1"/>
          </p:nvPr>
        </p:nvSpPr>
        <p:spPr>
          <a:xfrm>
            <a:off x="2589212" y="1227438"/>
            <a:ext cx="8915400" cy="5630562"/>
          </a:xfrm>
        </p:spPr>
        <p:txBody>
          <a:bodyPr/>
          <a:lstStyle/>
          <a:p>
            <a:r>
              <a:rPr lang="en-US" sz="2000" dirty="0" smtClean="0"/>
              <a:t>Step 1) Read it all through and get a general sense of the poem</a:t>
            </a:r>
          </a:p>
          <a:p>
            <a:pPr marL="0" indent="0">
              <a:buNone/>
            </a:pPr>
            <a:endParaRPr lang="en-US" sz="2000" dirty="0" smtClean="0"/>
          </a:p>
          <a:p>
            <a:r>
              <a:rPr lang="en-US" sz="2000" dirty="0" smtClean="0"/>
              <a:t>Step 2) try to understand the poem’s meaning and understanding through the following elements:</a:t>
            </a:r>
          </a:p>
          <a:p>
            <a:pPr marL="0" indent="0">
              <a:buNone/>
            </a:pPr>
            <a:r>
              <a:rPr lang="en-US" sz="2000" dirty="0"/>
              <a:t> </a:t>
            </a:r>
            <a:r>
              <a:rPr lang="en-US" sz="2000" dirty="0" smtClean="0"/>
              <a:t>                1) Title: always informative the title usually affects the understanding of a poem</a:t>
            </a:r>
          </a:p>
          <a:p>
            <a:pPr marL="0" indent="0">
              <a:buNone/>
            </a:pPr>
            <a:r>
              <a:rPr lang="en-US" sz="2000" dirty="0"/>
              <a:t>	</a:t>
            </a:r>
            <a:r>
              <a:rPr lang="en-US" sz="2000" dirty="0" smtClean="0"/>
              <a:t>	   2) The speaker: Since poems have points of view like books.  First person speakers talk from inside the action while third person speakers talk from outside the action.  (usually)</a:t>
            </a:r>
          </a:p>
          <a:p>
            <a:pPr marL="0" indent="0">
              <a:buNone/>
            </a:pPr>
            <a:r>
              <a:rPr lang="en-US" sz="2000" dirty="0"/>
              <a:t>	</a:t>
            </a:r>
            <a:r>
              <a:rPr lang="en-US" sz="2000" dirty="0" smtClean="0"/>
              <a:t>	   3) You must find the meaning of all words either familiar or unfamiliar.  Some familiar words have several meanings.  You must use a dictionary or other resource to unlock all the words		   </a:t>
            </a:r>
          </a:p>
          <a:p>
            <a:pPr marL="0" indent="0">
              <a:buNone/>
            </a:pPr>
            <a:r>
              <a:rPr lang="en-US" sz="2000" dirty="0"/>
              <a:t> </a:t>
            </a:r>
            <a:r>
              <a:rPr lang="en-US" sz="2000" dirty="0" smtClean="0"/>
              <a:t>                4) Setting and situation: some set it vividly while other poems will hint at these.  You must learn as much as possible about these</a:t>
            </a:r>
          </a:p>
          <a:p>
            <a:pPr marL="0" indent="0">
              <a:buNone/>
            </a:pPr>
            <a:r>
              <a:rPr lang="en-US" sz="2000" dirty="0"/>
              <a:t>	</a:t>
            </a:r>
            <a:r>
              <a:rPr lang="en-US" sz="2000" dirty="0" smtClean="0"/>
              <a:t>	</a:t>
            </a:r>
            <a:endParaRPr lang="en-US" sz="2000" dirty="0"/>
          </a:p>
          <a:p>
            <a:pPr marL="0" indent="0">
              <a:buNone/>
            </a:pPr>
            <a:endParaRPr lang="en-US" dirty="0"/>
          </a:p>
        </p:txBody>
      </p:sp>
    </p:spTree>
    <p:extLst>
      <p:ext uri="{BB962C8B-B14F-4D97-AF65-F5344CB8AC3E}">
        <p14:creationId xmlns:p14="http://schemas.microsoft.com/office/powerpoint/2010/main" val="359464006"/>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6" end="6"/>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calcmode="lin" valueType="num">
                                      <p:cBhvr>
                                        <p:cTn id="55"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to Reading a </a:t>
            </a:r>
            <a:r>
              <a:rPr lang="en-US" dirty="0" smtClean="0"/>
              <a:t>Poem continued</a:t>
            </a:r>
            <a:endParaRPr lang="en-US" dirty="0"/>
          </a:p>
        </p:txBody>
      </p:sp>
      <p:sp>
        <p:nvSpPr>
          <p:cNvPr id="3" name="Content Placeholder 2"/>
          <p:cNvSpPr>
            <a:spLocks noGrp="1"/>
          </p:cNvSpPr>
          <p:nvPr>
            <p:ph idx="1"/>
          </p:nvPr>
        </p:nvSpPr>
        <p:spPr>
          <a:xfrm>
            <a:off x="2589212" y="2133599"/>
            <a:ext cx="8915400" cy="4539049"/>
          </a:xfrm>
        </p:spPr>
        <p:txBody>
          <a:bodyPr/>
          <a:lstStyle/>
          <a:p>
            <a:r>
              <a:rPr lang="en-US" dirty="0" smtClean="0"/>
              <a:t>Step 2 continued:</a:t>
            </a:r>
          </a:p>
          <a:p>
            <a:pPr marL="0" indent="0">
              <a:buNone/>
            </a:pPr>
            <a:r>
              <a:rPr lang="en-US" dirty="0"/>
              <a:t> </a:t>
            </a:r>
            <a:r>
              <a:rPr lang="en-US" dirty="0" smtClean="0"/>
              <a:t>      5) Basic form and development: There are many forms of poetry.  You should try to determine the form and map out the way in which the poem develops.</a:t>
            </a:r>
          </a:p>
          <a:p>
            <a:pPr marL="0" indent="0">
              <a:buNone/>
            </a:pPr>
            <a:endParaRPr lang="en-US" dirty="0"/>
          </a:p>
          <a:p>
            <a:pPr marL="0" indent="0">
              <a:buNone/>
            </a:pPr>
            <a:r>
              <a:rPr lang="en-US" dirty="0" smtClean="0"/>
              <a:t>	6) Subject and theme: subject is the specific or general topic while theme are the different ideas the author explores throughout the piece.</a:t>
            </a:r>
          </a:p>
          <a:p>
            <a:pPr marL="0" indent="0">
              <a:buNone/>
            </a:pPr>
            <a:endParaRPr lang="en-US" dirty="0"/>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39904272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Steps to Reading a Poem continued</a:t>
            </a:r>
          </a:p>
        </p:txBody>
      </p:sp>
      <p:sp>
        <p:nvSpPr>
          <p:cNvPr id="3" name="Content Placeholder 2"/>
          <p:cNvSpPr>
            <a:spLocks noGrp="1"/>
          </p:cNvSpPr>
          <p:nvPr>
            <p:ph idx="1"/>
          </p:nvPr>
        </p:nvSpPr>
        <p:spPr/>
        <p:txBody>
          <a:bodyPr>
            <a:normAutofit/>
          </a:bodyPr>
          <a:lstStyle/>
          <a:p>
            <a:r>
              <a:rPr lang="en-US" dirty="0" smtClean="0"/>
              <a:t>Step 3: Read the poem aloud, sounding each word carefully.  This step may seem unimportant or embarrassing.  However reading aloud will help you to better judge the poets use of sound, rhythm and rhyme.  Be careful to pay attention to punctuation</a:t>
            </a:r>
          </a:p>
          <a:p>
            <a:pPr marL="0" indent="0">
              <a:buNone/>
            </a:pPr>
            <a:endParaRPr lang="en-US" dirty="0" smtClean="0"/>
          </a:p>
          <a:p>
            <a:r>
              <a:rPr lang="en-US" dirty="0" smtClean="0"/>
              <a:t>Step 4: paraphrase and explain the ideas in a poem.</a:t>
            </a:r>
          </a:p>
          <a:p>
            <a:pPr marL="0" indent="0">
              <a:buNone/>
            </a:pPr>
            <a:endParaRPr lang="en-US" dirty="0"/>
          </a:p>
          <a:p>
            <a:endParaRPr lang="en-US" dirty="0" smtClean="0"/>
          </a:p>
          <a:p>
            <a:endParaRPr lang="en-US" dirty="0"/>
          </a:p>
          <a:p>
            <a:pPr marL="0" indent="0">
              <a:buNone/>
            </a:pPr>
            <a:r>
              <a:rPr lang="en-US" sz="600" dirty="0" smtClean="0"/>
              <a:t>Adapted from the 5 edition of Literature: and introduction to reading and writing</a:t>
            </a:r>
          </a:p>
        </p:txBody>
      </p:sp>
    </p:spTree>
    <p:extLst>
      <p:ext uri="{BB962C8B-B14F-4D97-AF65-F5344CB8AC3E}">
        <p14:creationId xmlns:p14="http://schemas.microsoft.com/office/powerpoint/2010/main" val="2894870550"/>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p:cTn id="21"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39</TotalTime>
  <Words>325</Words>
  <Application>Microsoft Office PowerPoint</Application>
  <PresentationFormat>Widescreen</PresentationFormat>
  <Paragraphs>40</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Century Gothic</vt:lpstr>
      <vt:lpstr>Wingdings 3</vt:lpstr>
      <vt:lpstr>Wisp</vt:lpstr>
      <vt:lpstr>Intro to Poetry</vt:lpstr>
      <vt:lpstr>What is Poetry</vt:lpstr>
      <vt:lpstr>How to read a poem</vt:lpstr>
      <vt:lpstr>Steps to Reading a Poem</vt:lpstr>
      <vt:lpstr>Steps to Reading a Poem continued</vt:lpstr>
      <vt:lpstr>Steps to Reading a Poem continued</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 to Poetry</dc:title>
  <dc:creator>anthony</dc:creator>
  <cp:lastModifiedBy>anthony</cp:lastModifiedBy>
  <cp:revision>5</cp:revision>
  <dcterms:created xsi:type="dcterms:W3CDTF">2019-04-07T20:47:46Z</dcterms:created>
  <dcterms:modified xsi:type="dcterms:W3CDTF">2019-04-07T21:27:35Z</dcterms:modified>
</cp:coreProperties>
</file>