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27D910D-2060-4E37-855A-AC16ED41835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E01846A-DBBD-4AD1-B9B1-FE523F81E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910D-2060-4E37-855A-AC16ED41835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846A-DBBD-4AD1-B9B1-FE523F81E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910D-2060-4E37-855A-AC16ED41835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846A-DBBD-4AD1-B9B1-FE523F81E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910D-2060-4E37-855A-AC16ED41835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846A-DBBD-4AD1-B9B1-FE523F81E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910D-2060-4E37-855A-AC16ED41835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846A-DBBD-4AD1-B9B1-FE523F81E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910D-2060-4E37-855A-AC16ED41835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846A-DBBD-4AD1-B9B1-FE523F81E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7D910D-2060-4E37-855A-AC16ED41835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E01846A-DBBD-4AD1-B9B1-FE523F81E35C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27D910D-2060-4E37-855A-AC16ED41835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E01846A-DBBD-4AD1-B9B1-FE523F81E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910D-2060-4E37-855A-AC16ED41835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846A-DBBD-4AD1-B9B1-FE523F81E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910D-2060-4E37-855A-AC16ED41835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846A-DBBD-4AD1-B9B1-FE523F81E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910D-2060-4E37-855A-AC16ED41835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846A-DBBD-4AD1-B9B1-FE523F81E3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27D910D-2060-4E37-855A-AC16ED41835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E01846A-DBBD-4AD1-B9B1-FE523F81E3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4384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FRENCH ARRIVE IN NORTH AMERICA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voyages of Jacques Cartier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134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Earlier Explorations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When Spain and Portugal returned from North America with Gold and other riches, France and England became interested in it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In 1497, Giovanni </a:t>
            </a:r>
            <a:r>
              <a:rPr lang="en-US" dirty="0" err="1"/>
              <a:t>Cabotto</a:t>
            </a:r>
            <a:r>
              <a:rPr lang="en-US" dirty="0"/>
              <a:t> was sent by England to explore the eastern shore 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/>
              <a:t>https://www.historicacanada.ca/content/heritage-minutes/john-cabot?media_type=41&amp;media_category=31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He reached Labrador and Newfoundland and found the area rich in fish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1524 Giovanni de Verrazano was sent by the king of France to find a route to China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129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Jacques </a:t>
            </a:r>
            <a:r>
              <a:rPr lang="en-US" dirty="0" smtClean="0"/>
              <a:t>Cartier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Sent on a mission by the king of </a:t>
            </a:r>
            <a:r>
              <a:rPr lang="en-US" dirty="0" smtClean="0"/>
              <a:t>France</a:t>
            </a:r>
          </a:p>
          <a:p>
            <a:endParaRPr lang="en-US" dirty="0"/>
          </a:p>
          <a:p>
            <a:r>
              <a:rPr lang="en-US" dirty="0" smtClean="0"/>
              <a:t>There were  </a:t>
            </a:r>
            <a:r>
              <a:rPr lang="en-US" dirty="0"/>
              <a:t>3 purposes of </a:t>
            </a:r>
            <a:r>
              <a:rPr lang="en-US" dirty="0" smtClean="0"/>
              <a:t>his </a:t>
            </a:r>
            <a:r>
              <a:rPr lang="en-US" dirty="0"/>
              <a:t>mission were:</a:t>
            </a:r>
          </a:p>
          <a:p>
            <a:pPr marL="109728" indent="0">
              <a:buNone/>
            </a:pPr>
            <a:endParaRPr lang="en-US" dirty="0"/>
          </a:p>
          <a:p>
            <a:pPr marL="109728" lvl="0" indent="0">
              <a:buNone/>
            </a:pPr>
            <a:r>
              <a:rPr lang="en-US" dirty="0" smtClean="0"/>
              <a:t>1) Find </a:t>
            </a:r>
            <a:r>
              <a:rPr lang="en-US" dirty="0"/>
              <a:t>a route to China (economic)</a:t>
            </a:r>
          </a:p>
          <a:p>
            <a:pPr marL="109728" lvl="0" indent="0">
              <a:buNone/>
            </a:pPr>
            <a:r>
              <a:rPr lang="en-US" dirty="0" smtClean="0"/>
              <a:t>2) Bring </a:t>
            </a:r>
            <a:r>
              <a:rPr lang="en-US" dirty="0"/>
              <a:t>back gold and other riches (eco)</a:t>
            </a:r>
          </a:p>
          <a:p>
            <a:pPr marL="109728" lvl="0" indent="0">
              <a:buNone/>
            </a:pPr>
            <a:r>
              <a:rPr lang="en-US" dirty="0" smtClean="0"/>
              <a:t>3) Claim </a:t>
            </a:r>
            <a:r>
              <a:rPr lang="en-US" dirty="0"/>
              <a:t>land for France (eco-political)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46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Voyage 1 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On this voyage, he did the </a:t>
            </a:r>
            <a:r>
              <a:rPr lang="en-US" dirty="0" smtClean="0"/>
              <a:t>following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	1</a:t>
            </a:r>
            <a:r>
              <a:rPr lang="en-US" dirty="0"/>
              <a:t>) Explore the St. Lawrence and Gaspe </a:t>
            </a:r>
            <a:r>
              <a:rPr lang="en-US" dirty="0" smtClean="0"/>
              <a:t>Coast</a:t>
            </a:r>
          </a:p>
          <a:p>
            <a:pPr marL="109728" indent="0">
              <a:buNone/>
            </a:pPr>
            <a:endParaRPr lang="en-US" dirty="0"/>
          </a:p>
          <a:p>
            <a:pPr marL="109728" lvl="0" indent="0">
              <a:buNone/>
            </a:pPr>
            <a:r>
              <a:rPr lang="en-US" dirty="0" smtClean="0"/>
              <a:t>          2) Claimed </a:t>
            </a:r>
            <a:r>
              <a:rPr lang="en-US" dirty="0"/>
              <a:t>the land for </a:t>
            </a:r>
            <a:r>
              <a:rPr lang="en-US" dirty="0" smtClean="0"/>
              <a:t>France</a:t>
            </a:r>
          </a:p>
          <a:p>
            <a:pPr marL="109728" lvl="0" indent="0">
              <a:buNone/>
            </a:pPr>
            <a:endParaRPr lang="en-US" dirty="0"/>
          </a:p>
          <a:p>
            <a:pPr marL="109728" lvl="0" indent="0">
              <a:buNone/>
            </a:pPr>
            <a:r>
              <a:rPr lang="en-US" dirty="0" smtClean="0"/>
              <a:t>	3)Met </a:t>
            </a:r>
            <a:r>
              <a:rPr lang="en-US" dirty="0"/>
              <a:t>friendly Amerindians some of which </a:t>
            </a:r>
            <a:r>
              <a:rPr lang="en-US" dirty="0" smtClean="0"/>
              <a:t>	    	    were </a:t>
            </a:r>
            <a:r>
              <a:rPr lang="en-US" dirty="0"/>
              <a:t>brought back to </a:t>
            </a:r>
            <a:r>
              <a:rPr lang="en-US" dirty="0" smtClean="0"/>
              <a:t>France</a:t>
            </a:r>
          </a:p>
          <a:p>
            <a:pPr marL="109728" lvl="0" indent="0">
              <a:buNone/>
            </a:pPr>
            <a:endParaRPr lang="en-US" dirty="0"/>
          </a:p>
          <a:p>
            <a:pPr marL="109728" lvl="0" indent="0">
              <a:buNone/>
            </a:pPr>
            <a:r>
              <a:rPr lang="en-US" dirty="0" smtClean="0"/>
              <a:t>	4)Discovered </a:t>
            </a:r>
            <a:r>
              <a:rPr lang="en-US" dirty="0"/>
              <a:t>a westward flowing river </a:t>
            </a:r>
            <a:r>
              <a:rPr lang="en-US" dirty="0" smtClean="0"/>
              <a:t>he 	     	    thought </a:t>
            </a:r>
            <a:r>
              <a:rPr lang="en-US" dirty="0"/>
              <a:t>led to China and named it </a:t>
            </a:r>
            <a:r>
              <a:rPr lang="en-US" dirty="0" smtClean="0"/>
              <a:t>the              	    St. Lawrence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563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1535. Cartier's 2nd Voyage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US" dirty="0"/>
              <a:t>Returned with 3 </a:t>
            </a:r>
            <a:r>
              <a:rPr lang="en-US" dirty="0" smtClean="0"/>
              <a:t>ships</a:t>
            </a:r>
          </a:p>
          <a:p>
            <a:pPr marL="109728" indent="0">
              <a:buNone/>
            </a:pPr>
            <a:r>
              <a:rPr lang="en-US" dirty="0"/>
              <a:t>	</a:t>
            </a:r>
          </a:p>
          <a:p>
            <a:pPr marL="109728" indent="0">
              <a:buNone/>
            </a:pPr>
            <a:r>
              <a:rPr lang="en-US" dirty="0" smtClean="0"/>
              <a:t>Accomplishments: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		1)Went </a:t>
            </a:r>
            <a:r>
              <a:rPr lang="en-US" dirty="0"/>
              <a:t>up the St. Lawrence to the </a:t>
            </a:r>
            <a:r>
              <a:rPr lang="en-US" dirty="0" smtClean="0"/>
              <a:t>  two </a:t>
            </a:r>
            <a:r>
              <a:rPr lang="en-US" dirty="0"/>
              <a:t>native villages of </a:t>
            </a:r>
            <a:r>
              <a:rPr lang="en-US" dirty="0" err="1"/>
              <a:t>Stadacona</a:t>
            </a:r>
            <a:r>
              <a:rPr lang="en-US" dirty="0"/>
              <a:t> and </a:t>
            </a:r>
            <a:r>
              <a:rPr lang="en-US" dirty="0" err="1"/>
              <a:t>Hochelaga</a:t>
            </a: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		2) Indians </a:t>
            </a:r>
            <a:r>
              <a:rPr lang="en-US" dirty="0"/>
              <a:t>instructed the Europeans: how to survive </a:t>
            </a:r>
            <a:r>
              <a:rPr lang="en-US" dirty="0" smtClean="0"/>
              <a:t>the Winter </a:t>
            </a:r>
            <a:r>
              <a:rPr lang="en-US" dirty="0"/>
              <a:t>and cure </a:t>
            </a:r>
            <a:r>
              <a:rPr lang="en-US" dirty="0" smtClean="0"/>
              <a:t>scurvy</a:t>
            </a:r>
            <a:r>
              <a:rPr lang="en-US" dirty="0"/>
              <a:t> 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Relationships became strained and Cartier returned to France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They went home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66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Cartier’s 3rd mission 1541-1542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mission of the third voyage was to create a colony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The expedition included some priests to convert Amerindians to Christianity (social)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He argues with the leader of the expedition and returned to Europe with pyrite and quarts thinking them gold and diamonds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The mission failed and no one from France returned for 70 years</a:t>
            </a:r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677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Economic outcome of Cartier’s Voyages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/>
              <a:t>Discovered natural resources. </a:t>
            </a:r>
            <a:r>
              <a:rPr lang="en-US" u="sng" dirty="0" err="1"/>
              <a:t>esp</a:t>
            </a:r>
            <a:r>
              <a:rPr lang="en-US" u="sng" dirty="0"/>
              <a:t>: fish and furs</a:t>
            </a:r>
            <a:endParaRPr lang="en-US" dirty="0"/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Fish is the first resource to be exploited by </a:t>
            </a:r>
            <a:r>
              <a:rPr lang="en-US" dirty="0" smtClean="0"/>
              <a:t>Europeans (first people era)</a:t>
            </a:r>
            <a:endParaRPr lang="en-US" dirty="0"/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They soon realize the resource of </a:t>
            </a:r>
            <a:r>
              <a:rPr lang="en-US" dirty="0" smtClean="0"/>
              <a:t>furs (French Regime) </a:t>
            </a:r>
            <a:r>
              <a:rPr lang="en-US" dirty="0"/>
              <a:t>and merchants </a:t>
            </a:r>
            <a:r>
              <a:rPr lang="en-US" dirty="0" smtClean="0"/>
              <a:t> begin </a:t>
            </a:r>
            <a:r>
              <a:rPr lang="en-US" dirty="0"/>
              <a:t>thinking of ways to exploit the </a:t>
            </a:r>
            <a:r>
              <a:rPr lang="en-US" dirty="0" smtClean="0"/>
              <a:t>resource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This leads to settlement in 1608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181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63</TotalTime>
  <Words>268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THE FRENCH ARRIVE IN NORTH AMERICA   </vt:lpstr>
      <vt:lpstr>Earlier Explorations</vt:lpstr>
      <vt:lpstr>Jacques Cartier</vt:lpstr>
      <vt:lpstr>Voyage 1 Accomplishments</vt:lpstr>
      <vt:lpstr>1535. Cartier's 2nd Voyage</vt:lpstr>
      <vt:lpstr>Cartier’s 3rd mission 1541-1542 </vt:lpstr>
      <vt:lpstr>Economic outcome of Cartier’s Voyages</vt:lpstr>
    </vt:vector>
  </TitlesOfParts>
  <Company>RSB-SCCM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FRENCH ARRIVE IN NORTH AMERICA</dc:title>
  <dc:creator>35-student</dc:creator>
  <cp:lastModifiedBy>35-student</cp:lastModifiedBy>
  <cp:revision>5</cp:revision>
  <dcterms:created xsi:type="dcterms:W3CDTF">2015-10-19T17:18:26Z</dcterms:created>
  <dcterms:modified xsi:type="dcterms:W3CDTF">2015-10-20T16:11:31Z</dcterms:modified>
</cp:coreProperties>
</file>