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6FF18A-04FC-43D3-A241-DF851EDA8F7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25F963-446B-471A-A503-748652FAA4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/>
          </a:bodyPr>
          <a:lstStyle/>
          <a:p>
            <a:r>
              <a:rPr lang="en-US" sz="2800" dirty="0"/>
              <a:t>POPULATION GROWTH IN NEW FRANCE</a:t>
            </a:r>
            <a:br>
              <a:rPr lang="en-US" sz="2800" dirty="0"/>
            </a:br>
            <a:r>
              <a:rPr lang="en-US" sz="2800" dirty="0"/>
              <a:t>1608 - 1760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People were encouraged  to marry young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Men over 21 and fathers of daughters over 17 were forced to pay fines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these men were not allowed to participate in the fur trade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Men were encouraged  to marry Amerindian </a:t>
            </a:r>
            <a:r>
              <a:rPr lang="en-US" dirty="0" smtClean="0"/>
              <a:t>women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Family </a:t>
            </a:r>
            <a:r>
              <a:rPr lang="en-US" dirty="0"/>
              <a:t>allowances were paid out.  A family of 10 living, unmarried children  were given a year’s salary as a grant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English also had high natural increase and their population had grown by this time to 1.5 million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 of </a:t>
            </a:r>
            <a:r>
              <a:rPr lang="en-US" dirty="0"/>
              <a:t>N</a:t>
            </a:r>
            <a:r>
              <a:rPr lang="en-US" dirty="0" smtClean="0"/>
              <a:t>atural Increase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Population can increase in two ways, through </a:t>
            </a:r>
            <a:r>
              <a:rPr lang="en-US" dirty="0" smtClean="0"/>
              <a:t>immigration and </a:t>
            </a:r>
            <a:r>
              <a:rPr lang="en-US" dirty="0"/>
              <a:t>natural increase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Immigrants are people who have come in to a country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Natural increase is when births outweigh deaths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1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Autofit/>
          </a:bodyPr>
          <a:lstStyle/>
          <a:p>
            <a:r>
              <a:rPr lang="en-US" sz="2000" dirty="0"/>
              <a:t>Between 1608 and 1760 it is believed that 10 000 </a:t>
            </a:r>
            <a:r>
              <a:rPr lang="en-US" sz="2000" dirty="0" smtClean="0"/>
              <a:t>people immigrated </a:t>
            </a:r>
            <a:r>
              <a:rPr lang="en-US" sz="2000" dirty="0"/>
              <a:t>to New France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There were several reasons for the failure to attract </a:t>
            </a:r>
            <a:r>
              <a:rPr lang="en-US" sz="2000" dirty="0" smtClean="0"/>
              <a:t>new immigrants</a:t>
            </a:r>
            <a:r>
              <a:rPr lang="en-US" sz="2000" dirty="0"/>
              <a:t>:</a:t>
            </a:r>
          </a:p>
          <a:p>
            <a:pPr lvl="5"/>
            <a:r>
              <a:rPr lang="en-US" sz="2000" dirty="0"/>
              <a:t>Cold winters</a:t>
            </a:r>
          </a:p>
          <a:p>
            <a:pPr lvl="5"/>
            <a:r>
              <a:rPr lang="en-US" sz="2000" dirty="0"/>
              <a:t>Dangers of Indian attacks </a:t>
            </a:r>
          </a:p>
          <a:p>
            <a:pPr lvl="5"/>
            <a:r>
              <a:rPr lang="en-US" sz="2000" dirty="0"/>
              <a:t>Laws against Protestants</a:t>
            </a:r>
          </a:p>
          <a:p>
            <a:pPr lvl="5"/>
            <a:r>
              <a:rPr lang="en-US" sz="2000" dirty="0"/>
              <a:t>Fur Trade</a:t>
            </a:r>
          </a:p>
          <a:p>
            <a:pPr lvl="5"/>
            <a:r>
              <a:rPr lang="en-US" sz="2000" dirty="0"/>
              <a:t>Long and dangerous trip-to Canada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38656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Immigration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3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71600"/>
            <a:ext cx="7408333" cy="4754563"/>
          </a:xfrm>
        </p:spPr>
        <p:txBody>
          <a:bodyPr>
            <a:normAutofit/>
          </a:bodyPr>
          <a:lstStyle/>
          <a:p>
            <a:r>
              <a:rPr lang="en-US" sz="2200" dirty="0"/>
              <a:t>Engages: People on Contract to come and work...some stayed some did not</a:t>
            </a:r>
            <a:r>
              <a:rPr lang="en-US" sz="2200" u="sng" dirty="0"/>
              <a:t> </a:t>
            </a:r>
            <a:endParaRPr lang="en-US" sz="2200" u="sng" dirty="0" smtClean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u="sng" dirty="0"/>
              <a:t>Soldiers:</a:t>
            </a:r>
            <a:r>
              <a:rPr lang="en-US" sz="2200" dirty="0"/>
              <a:t> </a:t>
            </a:r>
            <a:r>
              <a:rPr lang="en-US" sz="2200" dirty="0" err="1"/>
              <a:t>Carignan</a:t>
            </a:r>
            <a:r>
              <a:rPr lang="en-US" sz="2200" dirty="0"/>
              <a:t> </a:t>
            </a:r>
            <a:r>
              <a:rPr lang="en-US" sz="2200" dirty="0" err="1"/>
              <a:t>Salieres</a:t>
            </a:r>
            <a:r>
              <a:rPr lang="en-US" sz="2200" dirty="0"/>
              <a:t>: Come to protect the French investment in Quebec.  Many settled here when </a:t>
            </a:r>
            <a:r>
              <a:rPr lang="en-US" sz="2200" dirty="0" smtClean="0"/>
              <a:t>their tour  </a:t>
            </a:r>
            <a:r>
              <a:rPr lang="en-US" sz="2200" dirty="0"/>
              <a:t>of  duty  was  done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u="sng" dirty="0" err="1"/>
              <a:t>Filles</a:t>
            </a:r>
            <a:r>
              <a:rPr lang="en-US" sz="2200" u="sng" dirty="0"/>
              <a:t> de </a:t>
            </a:r>
            <a:r>
              <a:rPr lang="en-US" sz="2200" u="sng" dirty="0" err="1"/>
              <a:t>Roi</a:t>
            </a:r>
            <a:r>
              <a:rPr lang="en-US" sz="2200" u="sng" dirty="0"/>
              <a:t>:</a:t>
            </a:r>
            <a:r>
              <a:rPr lang="en-US" sz="2200" dirty="0"/>
              <a:t> Orphan girls who were sent to N. France to alleviate the woman shortage. Most of the 770 sent were married within days of arriving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Who did come?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4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133600"/>
            <a:ext cx="4114800" cy="3733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Filles</a:t>
            </a:r>
            <a:r>
              <a:rPr lang="en-US" dirty="0" smtClean="0"/>
              <a:t> de </a:t>
            </a:r>
            <a:r>
              <a:rPr lang="en-US" dirty="0" err="1" smtClean="0"/>
              <a:t>Roi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2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38400"/>
            <a:ext cx="7010400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Carignan</a:t>
            </a:r>
            <a:r>
              <a:rPr lang="en-US" dirty="0" smtClean="0"/>
              <a:t> </a:t>
            </a:r>
            <a:r>
              <a:rPr lang="en-US" dirty="0" err="1" smtClean="0"/>
              <a:t>Salieres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1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Minor Criminals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African Slaves</a:t>
            </a:r>
          </a:p>
          <a:p>
            <a:endParaRPr lang="en-US" dirty="0"/>
          </a:p>
          <a:p>
            <a:r>
              <a:rPr lang="en-US" dirty="0"/>
              <a:t>Captured English children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Colonies  need people to succeed and by 1663 only 3035 people lived in New </a:t>
            </a:r>
            <a:r>
              <a:rPr lang="en-US" dirty="0" smtClean="0"/>
              <a:t>France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the king decided to take over and appointed </a:t>
            </a:r>
            <a:r>
              <a:rPr lang="en-US" dirty="0" smtClean="0"/>
              <a:t>Jean Talon </a:t>
            </a:r>
            <a:r>
              <a:rPr lang="en-US" dirty="0"/>
              <a:t>as intendant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His </a:t>
            </a:r>
            <a:r>
              <a:rPr lang="en-US" dirty="0"/>
              <a:t>job was to increase the size and prosperity of New France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He did this by attempting to attract </a:t>
            </a:r>
            <a:r>
              <a:rPr lang="en-US" dirty="0"/>
              <a:t>immigrants (</a:t>
            </a:r>
            <a:r>
              <a:rPr lang="en-US" dirty="0" err="1"/>
              <a:t>filles</a:t>
            </a:r>
            <a:r>
              <a:rPr lang="en-US" dirty="0"/>
              <a:t> de </a:t>
            </a:r>
            <a:r>
              <a:rPr lang="en-US" dirty="0" err="1"/>
              <a:t>roi</a:t>
            </a:r>
            <a:r>
              <a:rPr lang="en-US" dirty="0"/>
              <a:t>) and by helping maintain an atmosphere of Natural increase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Natural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5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Jean Talon was able to double the population in 10 years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1760  the population of  New France is 70 000 people, mostly created by natural  </a:t>
            </a:r>
            <a:r>
              <a:rPr lang="en-US" dirty="0" smtClean="0"/>
              <a:t>increase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This large increase was due to government laws and awards that caused people to have large families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Talon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0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273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POPULATION GROWTH IN NEW FRANCE 1608 - 1760 </vt:lpstr>
      <vt:lpstr>POPULATION GROWTH</vt:lpstr>
      <vt:lpstr>  Immigration</vt:lpstr>
      <vt:lpstr>Who did come? </vt:lpstr>
      <vt:lpstr>Filles de Roi</vt:lpstr>
      <vt:lpstr>Carignan Salieres</vt:lpstr>
      <vt:lpstr>Other Immigrants</vt:lpstr>
      <vt:lpstr>  Natural Increase</vt:lpstr>
      <vt:lpstr>Jean Talon</vt:lpstr>
      <vt:lpstr>Atmosphere of Natural Increase 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GROWTH IN NEW FRANCE 1608 - 1760</dc:title>
  <dc:creator>35-student</dc:creator>
  <cp:lastModifiedBy>35-student</cp:lastModifiedBy>
  <cp:revision>2</cp:revision>
  <dcterms:created xsi:type="dcterms:W3CDTF">2015-11-16T13:55:17Z</dcterms:created>
  <dcterms:modified xsi:type="dcterms:W3CDTF">2015-11-16T14:14:33Z</dcterms:modified>
</cp:coreProperties>
</file>