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4000" b="1" u="sng" dirty="0"/>
              <a:t>What was the </a:t>
            </a:r>
            <a:r>
              <a:rPr lang="en-CA" sz="4000" b="1" u="sng" dirty="0" smtClean="0"/>
              <a:t>Quebec act(1774)?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2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b="1" dirty="0"/>
              <a:t>Purpose of the </a:t>
            </a:r>
            <a:r>
              <a:rPr lang="en-CA" sz="2800" b="1" dirty="0" smtClean="0"/>
              <a:t>Quebec Act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2830" y="2273300"/>
            <a:ext cx="8825659" cy="4584700"/>
          </a:xfrm>
        </p:spPr>
        <p:txBody>
          <a:bodyPr/>
          <a:lstStyle/>
          <a:p>
            <a:pPr eaLnBrk="0" hangingPunct="0"/>
            <a:r>
              <a:rPr lang="en-CA" dirty="0"/>
              <a:t>The purpose of the Quebec Act was to appease and conciliate the French Canadians so they would not join the Americans in their revolt against Britain. </a:t>
            </a:r>
            <a:endParaRPr lang="en-CA" dirty="0" smtClean="0"/>
          </a:p>
          <a:p>
            <a:pPr eaLnBrk="0" hangingPunct="0"/>
            <a:endParaRPr lang="en-CA" dirty="0"/>
          </a:p>
          <a:p>
            <a:pPr eaLnBrk="0" hangingPunct="0"/>
            <a:r>
              <a:rPr lang="en-CA" dirty="0" smtClean="0"/>
              <a:t>The </a:t>
            </a:r>
            <a:r>
              <a:rPr lang="en-CA" dirty="0"/>
              <a:t>main provisions of the Quebec Act centred around :</a:t>
            </a:r>
            <a:endParaRPr lang="en-US" dirty="0"/>
          </a:p>
          <a:p>
            <a:pPr marL="0" indent="0" eaLnBrk="0" hangingPunc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39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5799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Territory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0877" y="2501900"/>
            <a:ext cx="3859212" cy="3441700"/>
          </a:xfrm>
        </p:spPr>
        <p:txBody>
          <a:bodyPr>
            <a:normAutofit/>
          </a:bodyPr>
          <a:lstStyle/>
          <a:p>
            <a:pPr eaLnBrk="0" hangingPunct="0"/>
            <a:endParaRPr lang="en-US" sz="2400" dirty="0">
              <a:solidFill>
                <a:srgbClr val="FFFF00"/>
              </a:solidFill>
            </a:endParaRPr>
          </a:p>
          <a:p>
            <a:pPr eaLnBrk="0" hangingPunct="0"/>
            <a:r>
              <a:rPr lang="en-CA" sz="2400" dirty="0">
                <a:solidFill>
                  <a:schemeClr val="bg1"/>
                </a:solidFill>
              </a:rPr>
              <a:t>Quebec's territory was enlarged to include the Ohio Valley. </a:t>
            </a:r>
            <a:endParaRPr lang="en-US" sz="2400" dirty="0">
              <a:solidFill>
                <a:schemeClr val="bg1"/>
              </a:solidFill>
            </a:endParaRPr>
          </a:p>
          <a:p>
            <a:pPr eaLnBrk="0" hangingPunct="0"/>
            <a:r>
              <a:rPr lang="en-CA" sz="2400" dirty="0">
                <a:solidFill>
                  <a:schemeClr val="bg1"/>
                </a:solidFill>
              </a:rPr>
              <a:t> </a:t>
            </a:r>
            <a:endParaRPr lang="en-US" sz="2400" dirty="0">
              <a:solidFill>
                <a:schemeClr val="bg1"/>
              </a:solidFill>
            </a:endParaRPr>
          </a:p>
          <a:p>
            <a:pPr eaLnBrk="0" hangingPunct="0"/>
            <a:r>
              <a:rPr lang="en-CA" sz="2400" dirty="0">
                <a:solidFill>
                  <a:schemeClr val="bg1"/>
                </a:solidFill>
              </a:rPr>
              <a:t>This was a major change from 1763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2400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43" r="187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1764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Government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Quebec was still to be governed by an appointed governor and council. An elected legislative assembly was again denied</a:t>
            </a:r>
            <a:r>
              <a:rPr lang="en-CA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CA" dirty="0"/>
              <a:t>The Test Act was changed: Catholics could now hold government office </a:t>
            </a:r>
            <a:r>
              <a:rPr lang="en-CA" dirty="0" smtClean="0"/>
              <a:t>by taking </a:t>
            </a:r>
            <a:r>
              <a:rPr lang="en-CA" dirty="0"/>
              <a:t>a special oath of </a:t>
            </a:r>
            <a:r>
              <a:rPr lang="en-CA" dirty="0" smtClean="0"/>
              <a:t>allegiance to the KING</a:t>
            </a:r>
          </a:p>
          <a:p>
            <a:endParaRPr lang="en-CA" dirty="0"/>
          </a:p>
          <a:p>
            <a:r>
              <a:rPr lang="en-CA" dirty="0"/>
              <a:t>Roman Catholics could now be appointed to the council. Seigneurs had a      chance to take part in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0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/>
            <a:r>
              <a:rPr lang="en-CA" dirty="0"/>
              <a:t>Catholics were to have full freedom of worship and the right to collect       tithes by the Catholic Church was restored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53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/>
            <a:r>
              <a:rPr lang="en-CA" dirty="0"/>
              <a:t>It allowed for French civil law and English criminal law </a:t>
            </a:r>
            <a:endParaRPr lang="en-US" dirty="0"/>
          </a:p>
          <a:p>
            <a:pPr eaLnBrk="0" hangingPunc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34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Seigneurial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It kept </a:t>
            </a:r>
            <a:r>
              <a:rPr lang="en-CA"/>
              <a:t>the </a:t>
            </a:r>
            <a:r>
              <a:rPr lang="en-CA" smtClean="0"/>
              <a:t>Seigneurial </a:t>
            </a:r>
            <a:r>
              <a:rPr lang="en-CA" dirty="0"/>
              <a:t>system but also allowed for freehold tenure which was the British form of landholding.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642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36</TotalTime>
  <Words>176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What was the Quebec act(1774)? </vt:lpstr>
      <vt:lpstr>Purpose of the Quebec Act </vt:lpstr>
      <vt:lpstr>Territory</vt:lpstr>
      <vt:lpstr>Government </vt:lpstr>
      <vt:lpstr>Religion</vt:lpstr>
      <vt:lpstr>Legal System</vt:lpstr>
      <vt:lpstr>Seigneurial System</vt:lpstr>
    </vt:vector>
  </TitlesOfParts>
  <Company>Riverside School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was the Royal Proclamation (October 1763)?</dc:title>
  <dc:creator>35-student</dc:creator>
  <cp:lastModifiedBy>35-student</cp:lastModifiedBy>
  <cp:revision>6</cp:revision>
  <dcterms:created xsi:type="dcterms:W3CDTF">2016-01-07T17:57:17Z</dcterms:created>
  <dcterms:modified xsi:type="dcterms:W3CDTF">2016-02-10T15:45:26Z</dcterms:modified>
</cp:coreProperties>
</file>