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26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76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780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035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66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417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08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54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28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98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8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432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96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10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2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5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0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921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attle_of_Saint-Denis_(1837)" TargetMode="External"/><Relationship Id="rId2" Type="http://schemas.openxmlformats.org/officeDocument/2006/relationships/hyperlink" Target="https://en.wikipedia.org/wiki/John_Colbor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artial_law" TargetMode="External"/><Relationship Id="rId5" Type="http://schemas.openxmlformats.org/officeDocument/2006/relationships/hyperlink" Target="https://en.wikipedia.org/wiki/Battle_of_Saint-Eustache" TargetMode="External"/><Relationship Id="rId4" Type="http://schemas.openxmlformats.org/officeDocument/2006/relationships/hyperlink" Target="https://en.wikipedia.org/wiki/Battle_of_Saint-Charle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i="1" dirty="0"/>
              <a:t>What were the main stages in the Rebellions of 1837-1838  ?</a:t>
            </a:r>
            <a:r>
              <a:rPr lang="en-US" b="1" i="1" dirty="0"/>
              <a:t/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9417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the Durham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hangingPunct="0"/>
            <a:r>
              <a:rPr lang="en-CA" sz="2400" dirty="0"/>
              <a:t>Upper and Lower Canada were united in </a:t>
            </a:r>
            <a:r>
              <a:rPr lang="en-CA" sz="2400" dirty="0" smtClean="0"/>
              <a:t>1840</a:t>
            </a:r>
          </a:p>
          <a:p>
            <a:pPr lvl="0" eaLnBrk="0" hangingPunct="0"/>
            <a:endParaRPr lang="en-CA" sz="2400" dirty="0"/>
          </a:p>
          <a:p>
            <a:pPr lvl="0" eaLnBrk="0" hangingPunct="0"/>
            <a:r>
              <a:rPr lang="en-CA" sz="2400" dirty="0" smtClean="0"/>
              <a:t>Attempted to Assimilate the </a:t>
            </a:r>
            <a:r>
              <a:rPr lang="en-CA" sz="2400" dirty="0" err="1" smtClean="0"/>
              <a:t>Canadiens</a:t>
            </a:r>
            <a:endParaRPr lang="en-CA" sz="2400" dirty="0" smtClean="0"/>
          </a:p>
          <a:p>
            <a:pPr marL="0" lvl="0" indent="0" eaLnBrk="0" hangingPunct="0">
              <a:buNone/>
            </a:pPr>
            <a:endParaRPr lang="en-US" sz="2400" dirty="0"/>
          </a:p>
          <a:p>
            <a:pPr lvl="0" eaLnBrk="0" hangingPunct="0"/>
            <a:r>
              <a:rPr lang="en-CA" sz="2400" dirty="0"/>
              <a:t>Responsible government was granted in </a:t>
            </a:r>
            <a:r>
              <a:rPr lang="en-CA" sz="2400" dirty="0" smtClean="0"/>
              <a:t>1848 due to cooperation of the moderates in the Legislative assembly.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22953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0" hangingPunct="0"/>
            <a:r>
              <a:rPr lang="en-CA" dirty="0"/>
              <a:t>Throughout the 1830's the social and economic conditions grew worse in Lower Canada. There were:</a:t>
            </a:r>
            <a:endParaRPr lang="en-US" dirty="0"/>
          </a:p>
          <a:p>
            <a:pPr marL="0" indent="0" eaLnBrk="0" hangingPunct="0">
              <a:buNone/>
            </a:pPr>
            <a:endParaRPr lang="en-US" dirty="0"/>
          </a:p>
          <a:p>
            <a:pPr lvl="0" eaLnBrk="0" hangingPunct="0"/>
            <a:r>
              <a:rPr lang="en-CA" dirty="0"/>
              <a:t>food shortages due to poor harvests and drastic drops in wheat </a:t>
            </a:r>
            <a:r>
              <a:rPr lang="en-CA" dirty="0" smtClean="0"/>
              <a:t>production</a:t>
            </a:r>
          </a:p>
          <a:p>
            <a:pPr marL="0" lvl="0" indent="0" eaLnBrk="0" hangingPunct="0">
              <a:buNone/>
            </a:pPr>
            <a:endParaRPr lang="en-US" dirty="0"/>
          </a:p>
          <a:p>
            <a:pPr lvl="0" eaLnBrk="0" hangingPunct="0"/>
            <a:r>
              <a:rPr lang="en-CA" dirty="0"/>
              <a:t>thousands of newly arrived British </a:t>
            </a:r>
            <a:r>
              <a:rPr lang="en-CA" dirty="0" smtClean="0"/>
              <a:t>immigrants</a:t>
            </a:r>
          </a:p>
          <a:p>
            <a:pPr marL="0" lvl="0" indent="0" eaLnBrk="0" hangingPunct="0">
              <a:buNone/>
            </a:pPr>
            <a:endParaRPr lang="en-US" dirty="0"/>
          </a:p>
          <a:p>
            <a:pPr lvl="0" eaLnBrk="0" hangingPunct="0"/>
            <a:r>
              <a:rPr lang="en-CA" dirty="0"/>
              <a:t>cholera epidemics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1111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Protests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15" y="817581"/>
            <a:ext cx="5034579" cy="469033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There were 2 rebellions one in lower Canada and one in Upper Canada</a:t>
            </a:r>
          </a:p>
          <a:p>
            <a:endParaRPr lang="en-US" dirty="0"/>
          </a:p>
          <a:p>
            <a:r>
              <a:rPr lang="en-US" dirty="0" smtClean="0"/>
              <a:t>People were afraid and upset and wanted the government to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722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for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CA" dirty="0"/>
              <a:t>In 1834, </a:t>
            </a:r>
            <a:r>
              <a:rPr lang="en-CA" dirty="0" err="1"/>
              <a:t>Papineau</a:t>
            </a:r>
            <a:r>
              <a:rPr lang="en-CA" dirty="0"/>
              <a:t>, leader of the </a:t>
            </a:r>
            <a:r>
              <a:rPr lang="en-CA" dirty="0" err="1"/>
              <a:t>Patriotes</a:t>
            </a:r>
            <a:r>
              <a:rPr lang="en-CA" dirty="0"/>
              <a:t>, issued the 92 Resolutions, a list of </a:t>
            </a:r>
            <a:r>
              <a:rPr lang="en-CA" dirty="0" err="1"/>
              <a:t>Patriotes</a:t>
            </a:r>
            <a:r>
              <a:rPr lang="en-CA" dirty="0"/>
              <a:t>' grievances and demands. </a:t>
            </a:r>
            <a:endParaRPr lang="en-US" dirty="0"/>
          </a:p>
          <a:p>
            <a:pPr marL="0" indent="0" eaLnBrk="0" hangingPunct="0">
              <a:buNone/>
            </a:pPr>
            <a:endParaRPr lang="en-US" dirty="0"/>
          </a:p>
          <a:p>
            <a:pPr eaLnBrk="0" hangingPunct="0"/>
            <a:r>
              <a:rPr lang="en-CA" dirty="0"/>
              <a:t>Three major political demands were:</a:t>
            </a:r>
            <a:endParaRPr lang="en-US" dirty="0"/>
          </a:p>
          <a:p>
            <a:pPr marL="0" lvl="0" indent="0" eaLnBrk="0" hangingPunct="0">
              <a:buNone/>
            </a:pPr>
            <a:r>
              <a:rPr lang="en-CA" dirty="0" smtClean="0"/>
              <a:t>			1) responsible </a:t>
            </a:r>
            <a:r>
              <a:rPr lang="en-CA" dirty="0"/>
              <a:t>government</a:t>
            </a:r>
            <a:endParaRPr lang="en-US" dirty="0"/>
          </a:p>
          <a:p>
            <a:pPr marL="0" lvl="0" indent="0" eaLnBrk="0" hangingPunct="0">
              <a:buNone/>
            </a:pPr>
            <a:r>
              <a:rPr lang="en-CA" dirty="0" smtClean="0"/>
              <a:t>			2) control </a:t>
            </a:r>
            <a:r>
              <a:rPr lang="en-CA" dirty="0"/>
              <a:t>of public spending by the assembly</a:t>
            </a:r>
            <a:endParaRPr lang="en-US" dirty="0"/>
          </a:p>
          <a:p>
            <a:pPr marL="0" lvl="0" indent="0" eaLnBrk="0" hangingPunct="0">
              <a:buNone/>
            </a:pPr>
            <a:r>
              <a:rPr lang="en-CA" dirty="0" smtClean="0"/>
              <a:t>			3) an </a:t>
            </a:r>
            <a:r>
              <a:rPr lang="en-CA" dirty="0"/>
              <a:t>elected legislative council</a:t>
            </a:r>
            <a:endParaRPr lang="en-US" dirty="0"/>
          </a:p>
          <a:p>
            <a:pPr marL="0" indent="0" eaLnBrk="0" hangingPunct="0">
              <a:buNone/>
            </a:pPr>
            <a:r>
              <a:rPr lang="en-CA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9718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 1837, Lord John Russell responded with the 10 Resolutions which rejected </a:t>
            </a:r>
            <a:r>
              <a:rPr lang="en-CA" dirty="0" err="1"/>
              <a:t>Papineau's</a:t>
            </a:r>
            <a:r>
              <a:rPr lang="en-CA" dirty="0"/>
              <a:t> key demands</a:t>
            </a:r>
            <a:r>
              <a:rPr lang="en-CA" dirty="0" smtClean="0"/>
              <a:t>.</a:t>
            </a:r>
          </a:p>
          <a:p>
            <a:endParaRPr lang="en-US" dirty="0"/>
          </a:p>
          <a:p>
            <a:r>
              <a:rPr lang="en-CA" dirty="0"/>
              <a:t>In the fall of 1837, demonstrations organized by the </a:t>
            </a:r>
            <a:r>
              <a:rPr lang="en-CA" dirty="0" err="1"/>
              <a:t>Patriotes</a:t>
            </a:r>
            <a:r>
              <a:rPr lang="en-CA" dirty="0"/>
              <a:t> gradually lead to political </a:t>
            </a:r>
            <a:r>
              <a:rPr lang="en-CA" dirty="0" smtClean="0"/>
              <a:t>unrest and open rebellion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539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970494"/>
            <a:ext cx="8534400" cy="669364"/>
          </a:xfrm>
        </p:spPr>
        <p:txBody>
          <a:bodyPr/>
          <a:lstStyle/>
          <a:p>
            <a:r>
              <a:rPr lang="en-US" dirty="0" smtClean="0"/>
              <a:t>Armed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2273"/>
            <a:ext cx="8534400" cy="5873675"/>
          </a:xfrm>
        </p:spPr>
        <p:txBody>
          <a:bodyPr>
            <a:normAutofit/>
          </a:bodyPr>
          <a:lstStyle/>
          <a:p>
            <a:r>
              <a:rPr lang="en-US" dirty="0"/>
              <a:t>A first armed conflict occurred in 1837 when the 26 members of the </a:t>
            </a:r>
            <a:r>
              <a:rPr lang="en-US" i="1" dirty="0" err="1"/>
              <a:t>Patriote</a:t>
            </a:r>
            <a:r>
              <a:rPr lang="en-US" dirty="0"/>
              <a:t> movement, who had been charged with illegal activities, chose to resist their arrest by the authorities under the direction of </a:t>
            </a:r>
            <a:r>
              <a:rPr lang="en-US" dirty="0">
                <a:hlinkClick r:id="rId2" tooltip="John Colborne"/>
              </a:rPr>
              <a:t>John Colborne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Papineau</a:t>
            </a:r>
            <a:r>
              <a:rPr lang="en-US" dirty="0"/>
              <a:t> escaped to the United States, and other rebels organized in the countryside.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defeated a British force at </a:t>
            </a:r>
            <a:r>
              <a:rPr lang="en-US" dirty="0">
                <a:hlinkClick r:id="rId3" tooltip="Battle of Saint-Denis (1837)"/>
              </a:rPr>
              <a:t>Saint-Denis</a:t>
            </a:r>
            <a:r>
              <a:rPr lang="en-US" dirty="0"/>
              <a:t> on November 23, 1837. The British troops soon beat back the rebels, defeating them at </a:t>
            </a:r>
            <a:r>
              <a:rPr lang="en-US" dirty="0">
                <a:hlinkClick r:id="rId4" tooltip="Battle of Saint-Charles"/>
              </a:rPr>
              <a:t>Saint-Charles</a:t>
            </a:r>
            <a:r>
              <a:rPr lang="en-US" dirty="0"/>
              <a:t> on November 25 and at </a:t>
            </a:r>
            <a:r>
              <a:rPr lang="en-US" dirty="0" smtClean="0">
                <a:hlinkClick r:id="rId5" tooltip="Battle of Saint-Eustache"/>
              </a:rPr>
              <a:t>Saint-Eustache</a:t>
            </a:r>
            <a:r>
              <a:rPr lang="en-US" dirty="0" smtClean="0"/>
              <a:t> on </a:t>
            </a:r>
            <a:r>
              <a:rPr lang="en-US" dirty="0"/>
              <a:t>December 14.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troops pillaged and ransacked Saint-Eustache. On December 5, the government declared </a:t>
            </a:r>
            <a:r>
              <a:rPr lang="en-US" dirty="0">
                <a:hlinkClick r:id="rId6" tooltip="Martial law"/>
              </a:rPr>
              <a:t>martial law</a:t>
            </a:r>
            <a:r>
              <a:rPr lang="en-US" dirty="0"/>
              <a:t> in Montreal.</a:t>
            </a:r>
          </a:p>
          <a:p>
            <a:r>
              <a:rPr lang="en-US" sz="800" dirty="0"/>
              <a:t>Taken from https://en.wikipedia.org/wiki/Lower_Canada_Rebellion</a:t>
            </a:r>
          </a:p>
        </p:txBody>
      </p:sp>
    </p:spTree>
    <p:extLst>
      <p:ext uri="{BB962C8B-B14F-4D97-AF65-F5344CB8AC3E}">
        <p14:creationId xmlns:p14="http://schemas.microsoft.com/office/powerpoint/2010/main" val="5136711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hangingPunct="0"/>
            <a:r>
              <a:rPr lang="en-CA" dirty="0"/>
              <a:t>By the fall of 1838, the </a:t>
            </a:r>
            <a:r>
              <a:rPr lang="en-CA" dirty="0" err="1"/>
              <a:t>Patriotes</a:t>
            </a:r>
            <a:r>
              <a:rPr lang="en-CA" dirty="0"/>
              <a:t> were defeated and the rebellion had failed</a:t>
            </a:r>
            <a:r>
              <a:rPr lang="en-CA" dirty="0" smtClean="0"/>
              <a:t>.</a:t>
            </a:r>
          </a:p>
          <a:p>
            <a:pPr marL="0" lvl="0" indent="0" eaLnBrk="0" hangingPunct="0">
              <a:buNone/>
            </a:pPr>
            <a:endParaRPr lang="en-US" dirty="0"/>
          </a:p>
          <a:p>
            <a:pPr lvl="0" eaLnBrk="0" hangingPunct="0"/>
            <a:r>
              <a:rPr lang="en-CA" dirty="0"/>
              <a:t>Several men were exiled to Australia and 12 were </a:t>
            </a:r>
            <a:r>
              <a:rPr lang="en-CA" u="sng" dirty="0"/>
              <a:t>hanged</a:t>
            </a:r>
            <a:r>
              <a:rPr lang="en-CA" u="sng" dirty="0" smtClean="0"/>
              <a:t>.</a:t>
            </a:r>
          </a:p>
          <a:p>
            <a:pPr marL="0" lvl="0" indent="0" eaLnBrk="0" hangingPunct="0">
              <a:buNone/>
            </a:pPr>
            <a:endParaRPr lang="en-US" dirty="0"/>
          </a:p>
          <a:p>
            <a:pPr lvl="0" eaLnBrk="0" hangingPunct="0"/>
            <a:r>
              <a:rPr lang="en-CA" dirty="0"/>
              <a:t>Lord Durham was sent by the British government to investigate the causes of the rebellions and to propose solutions to the political problems in Upper and Lower Canada</a:t>
            </a:r>
            <a:r>
              <a:rPr lang="en-C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391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151" y="6185647"/>
            <a:ext cx="8534400" cy="540272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n-CA" b="1" i="1" dirty="0"/>
              <a:t>What was the Durham Report?</a:t>
            </a:r>
            <a:r>
              <a:rPr lang="en-US" dirty="0"/>
              <a:t/>
            </a:r>
            <a:br>
              <a:rPr lang="en-US" dirty="0"/>
            </a:br>
            <a:r>
              <a:rPr lang="en-CA" i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031" y="699247"/>
            <a:ext cx="8534400" cy="4690334"/>
          </a:xfrm>
        </p:spPr>
        <p:txBody>
          <a:bodyPr>
            <a:normAutofit fontScale="85000" lnSpcReduction="20000"/>
          </a:bodyPr>
          <a:lstStyle/>
          <a:p>
            <a:pPr eaLnBrk="0" hangingPunct="0"/>
            <a:r>
              <a:rPr lang="en-CA" sz="2200" u="heavy" dirty="0"/>
              <a:t>Lord Durham </a:t>
            </a:r>
            <a:r>
              <a:rPr lang="en-CA" sz="2200" dirty="0"/>
              <a:t>was sent to the Canadas in 1838 to investigate the causes of the rebellions and to find solutions to the political problems plaguing Upper and Lower Canada.</a:t>
            </a:r>
            <a:endParaRPr lang="en-US" sz="2200" dirty="0"/>
          </a:p>
          <a:p>
            <a:pPr eaLnBrk="0" hangingPunct="0"/>
            <a:endParaRPr lang="en-US" sz="2200" dirty="0"/>
          </a:p>
          <a:p>
            <a:pPr eaLnBrk="0" hangingPunct="0"/>
            <a:r>
              <a:rPr lang="en-CA" sz="2200" dirty="0"/>
              <a:t>In February 1839, in a report made to the British parliament, Lord Durham infuriated the French when he referred to them as inferior to the English and "as a people with   no history and no literature". </a:t>
            </a:r>
            <a:endParaRPr lang="en-US" sz="2200" dirty="0"/>
          </a:p>
          <a:p>
            <a:pPr eaLnBrk="0" hangingPunct="0"/>
            <a:endParaRPr lang="en-US" sz="2200" dirty="0"/>
          </a:p>
          <a:p>
            <a:pPr eaLnBrk="0" hangingPunct="0"/>
            <a:r>
              <a:rPr lang="en-CA" sz="2200" dirty="0"/>
              <a:t>In the report he explained that he expected to find a conflict between a government and a people, but instead found two nations at war within the same state</a:t>
            </a:r>
            <a:r>
              <a:rPr lang="en-CA" sz="2200" dirty="0" smtClean="0"/>
              <a:t>.</a:t>
            </a:r>
          </a:p>
          <a:p>
            <a:pPr eaLnBrk="0" hangingPunct="0"/>
            <a:endParaRPr lang="en-CA" sz="2200" dirty="0"/>
          </a:p>
          <a:p>
            <a:pPr eaLnBrk="0" hangingPunct="0"/>
            <a:r>
              <a:rPr lang="en-CA" sz="2200" dirty="0" smtClean="0"/>
              <a:t> </a:t>
            </a:r>
            <a:r>
              <a:rPr lang="en-CA" sz="2200" dirty="0"/>
              <a:t>It was a war based on race, not on principles. In his opinion, Canada was a land of two hostile groups: the French and the English.</a:t>
            </a:r>
            <a:endParaRPr lang="en-US" sz="2200" dirty="0"/>
          </a:p>
          <a:p>
            <a:pPr marL="0" indent="0" eaLnBrk="0" hangingPunct="0">
              <a:buNone/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8353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Durham’s Recommendations 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" r="65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3548430"/>
          </a:xfrm>
        </p:spPr>
        <p:txBody>
          <a:bodyPr>
            <a:noAutofit/>
          </a:bodyPr>
          <a:lstStyle/>
          <a:p>
            <a:pPr lvl="1" eaLnBrk="0" hangingPunct="0"/>
            <a:r>
              <a:rPr lang="en-CA" sz="2400" dirty="0" smtClean="0"/>
              <a:t>1) to </a:t>
            </a:r>
            <a:r>
              <a:rPr lang="en-CA" sz="2400" dirty="0"/>
              <a:t>unite Upper and Lower Canada to make the French a minority</a:t>
            </a:r>
            <a:endParaRPr lang="en-US" sz="2400" dirty="0"/>
          </a:p>
          <a:p>
            <a:pPr eaLnBrk="0" hangingPunct="0"/>
            <a:r>
              <a:rPr lang="en-CA" sz="2400" dirty="0"/>
              <a:t> </a:t>
            </a:r>
            <a:endParaRPr lang="en-US" sz="2400" dirty="0"/>
          </a:p>
          <a:p>
            <a:pPr lvl="1" eaLnBrk="0" hangingPunct="0"/>
            <a:r>
              <a:rPr lang="en-CA" sz="2400" dirty="0" smtClean="0"/>
              <a:t>2) to </a:t>
            </a:r>
            <a:r>
              <a:rPr lang="en-CA" sz="2400" dirty="0"/>
              <a:t>assimilate or anglicize the French majority in Lower Canada</a:t>
            </a:r>
            <a:endParaRPr lang="en-US" sz="2400" dirty="0"/>
          </a:p>
          <a:p>
            <a:pPr eaLnBrk="0" hangingPunct="0"/>
            <a:r>
              <a:rPr lang="en-CA" sz="2400" dirty="0"/>
              <a:t> </a:t>
            </a:r>
            <a:endParaRPr lang="en-US" sz="2400" dirty="0"/>
          </a:p>
          <a:p>
            <a:pPr lvl="1" eaLnBrk="0" hangingPunct="0"/>
            <a:r>
              <a:rPr lang="en-CA" sz="2400" dirty="0" smtClean="0"/>
              <a:t>3) to </a:t>
            </a:r>
            <a:r>
              <a:rPr lang="en-CA" sz="2400" dirty="0"/>
              <a:t>grant responsible government</a:t>
            </a:r>
            <a:endParaRPr lang="en-US" sz="2400" dirty="0"/>
          </a:p>
          <a:p>
            <a:pPr eaLnBrk="0" hangingPunct="0"/>
            <a:r>
              <a:rPr lang="en-CA" sz="2400" dirty="0"/>
              <a:t> </a:t>
            </a:r>
            <a:endParaRPr lang="en-US" sz="2400" dirty="0"/>
          </a:p>
          <a:p>
            <a:pPr eaLnBrk="0" hangingPunct="0"/>
            <a:r>
              <a:rPr lang="en-CA" sz="2400" dirty="0"/>
              <a:t> 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75540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</TotalTime>
  <Words>407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Slice</vt:lpstr>
      <vt:lpstr>What were the main stages in the Rebellions of 1837-1838  ? </vt:lpstr>
      <vt:lpstr>Social Issues </vt:lpstr>
      <vt:lpstr>Protests</vt:lpstr>
      <vt:lpstr>Demand for Change</vt:lpstr>
      <vt:lpstr>Rebellion</vt:lpstr>
      <vt:lpstr>Armed conflict</vt:lpstr>
      <vt:lpstr>Results</vt:lpstr>
      <vt:lpstr>What was the Durham Report?   </vt:lpstr>
      <vt:lpstr>Durham’s Recommendations </vt:lpstr>
      <vt:lpstr>Consequences of the Durham report</vt:lpstr>
    </vt:vector>
  </TitlesOfParts>
  <Company>Riverside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were the main stages in the Rebellions of 1837-1838  ?</dc:title>
  <dc:creator>Jamie Allan</dc:creator>
  <cp:lastModifiedBy>Jamie Allan</cp:lastModifiedBy>
  <cp:revision>4</cp:revision>
  <dcterms:created xsi:type="dcterms:W3CDTF">2016-02-23T15:45:18Z</dcterms:created>
  <dcterms:modified xsi:type="dcterms:W3CDTF">2016-02-23T16:19:05Z</dcterms:modified>
</cp:coreProperties>
</file>