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1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562100"/>
            <a:ext cx="11029615" cy="52959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Demography: population</a:t>
            </a:r>
          </a:p>
          <a:p>
            <a:r>
              <a:rPr lang="en-US" sz="2800" dirty="0" smtClean="0"/>
              <a:t>Continuity : things that stay the same after a striking event</a:t>
            </a:r>
          </a:p>
          <a:p>
            <a:r>
              <a:rPr lang="en-US" sz="2800" dirty="0" smtClean="0"/>
              <a:t>Change: must talk about what happened after a striking event</a:t>
            </a:r>
          </a:p>
          <a:p>
            <a:r>
              <a:rPr lang="en-US" sz="2800" dirty="0" smtClean="0"/>
              <a:t>Cause: answer must be before the event in question</a:t>
            </a:r>
          </a:p>
          <a:p>
            <a:r>
              <a:rPr lang="en-US" sz="2800" dirty="0" smtClean="0"/>
              <a:t>Effect: </a:t>
            </a:r>
            <a:r>
              <a:rPr lang="en-US" sz="2800" dirty="0"/>
              <a:t>answer must be </a:t>
            </a:r>
            <a:r>
              <a:rPr lang="en-US" sz="2800" dirty="0" smtClean="0"/>
              <a:t>after </a:t>
            </a:r>
            <a:r>
              <a:rPr lang="en-US" sz="2800" dirty="0"/>
              <a:t>the event in </a:t>
            </a:r>
            <a:r>
              <a:rPr lang="en-US" sz="2800" dirty="0" smtClean="0"/>
              <a:t>question</a:t>
            </a:r>
          </a:p>
          <a:p>
            <a:r>
              <a:rPr lang="en-US" sz="2800" dirty="0" smtClean="0"/>
              <a:t>Characteristics: aspects that are not shared with other events or compared idea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98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52563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State intervention: when the government gets involved</a:t>
            </a:r>
          </a:p>
          <a:p>
            <a:r>
              <a:rPr lang="en-US" sz="2800" dirty="0" smtClean="0"/>
              <a:t>Similarities: find what they agree upon or share</a:t>
            </a:r>
          </a:p>
          <a:p>
            <a:r>
              <a:rPr lang="en-US" sz="2800" dirty="0" smtClean="0"/>
              <a:t>Exploitation: using resources</a:t>
            </a:r>
          </a:p>
          <a:p>
            <a:r>
              <a:rPr lang="en-US" sz="2800" dirty="0" smtClean="0"/>
              <a:t>Subsidies: Government Payments</a:t>
            </a:r>
          </a:p>
          <a:p>
            <a:r>
              <a:rPr lang="en-US" sz="2800" dirty="0" smtClean="0"/>
              <a:t>Economy: based on exploitation, buying and selling resources</a:t>
            </a:r>
          </a:p>
          <a:p>
            <a:r>
              <a:rPr lang="en-US" sz="2800" dirty="0" smtClean="0"/>
              <a:t>Power: people who can control others</a:t>
            </a:r>
          </a:p>
          <a:p>
            <a:r>
              <a:rPr lang="en-US" sz="2800" dirty="0" smtClean="0"/>
              <a:t>Countervailing Power: those who challenge or compete with those who have power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16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2500"/>
            <a:ext cx="11029615" cy="4851400"/>
          </a:xfrm>
        </p:spPr>
        <p:txBody>
          <a:bodyPr/>
          <a:lstStyle/>
          <a:p>
            <a:r>
              <a:rPr lang="en-US" sz="2400" dirty="0" smtClean="0"/>
              <a:t>Consequence: result of an action (good and Bad not just bad) answer has to come after the event</a:t>
            </a:r>
          </a:p>
          <a:p>
            <a:r>
              <a:rPr lang="en-US" sz="2400" dirty="0" smtClean="0"/>
              <a:t>Prosperity: growing in wealth (getting richer)</a:t>
            </a:r>
          </a:p>
          <a:p>
            <a:r>
              <a:rPr lang="en-US" sz="2400" dirty="0" smtClean="0"/>
              <a:t>Current of thought: ideas that exist in a society in a certain time period</a:t>
            </a:r>
          </a:p>
          <a:p>
            <a:r>
              <a:rPr lang="en-US" sz="2400" dirty="0" smtClean="0"/>
              <a:t>Provincial Autonomy:  Rejection of federal interference in </a:t>
            </a:r>
            <a:r>
              <a:rPr lang="en-US" sz="2400" dirty="0"/>
              <a:t>P</a:t>
            </a:r>
            <a:r>
              <a:rPr lang="en-US" sz="2400" dirty="0" smtClean="0"/>
              <a:t>rovincial matters</a:t>
            </a:r>
          </a:p>
          <a:p>
            <a:r>
              <a:rPr lang="en-US" sz="2400" dirty="0" smtClean="0"/>
              <a:t>Immigration: moving in</a:t>
            </a:r>
          </a:p>
          <a:p>
            <a:r>
              <a:rPr lang="en-US" sz="2400" dirty="0" smtClean="0"/>
              <a:t>Emigration : moving out</a:t>
            </a:r>
          </a:p>
          <a:p>
            <a:r>
              <a:rPr lang="en-US" sz="2400" dirty="0" smtClean="0"/>
              <a:t>Concession: a contract given to an individual or company to exploit a resource in a territory(land given to </a:t>
            </a:r>
            <a:r>
              <a:rPr lang="en-US" sz="2400" dirty="0" err="1" smtClean="0"/>
              <a:t>censitaires</a:t>
            </a:r>
            <a:r>
              <a:rPr lang="en-US" sz="2400" dirty="0" smtClean="0"/>
              <a:t> can be called a concession)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02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Government in the Economy 1944-1990’s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03500"/>
            <a:ext cx="11029615" cy="3255299"/>
          </a:xfrm>
        </p:spPr>
        <p:txBody>
          <a:bodyPr>
            <a:noAutofit/>
          </a:bodyPr>
          <a:lstStyle/>
          <a:p>
            <a:r>
              <a:rPr lang="en-US" sz="2400" dirty="0" smtClean="0"/>
              <a:t>1944-1959 </a:t>
            </a:r>
            <a:r>
              <a:rPr lang="en-US" sz="2400" dirty="0" err="1" smtClean="0"/>
              <a:t>Duplessis</a:t>
            </a:r>
            <a:r>
              <a:rPr lang="en-US" sz="2400" dirty="0" smtClean="0"/>
              <a:t> believed in little intervention of the state, saw state in a supportive role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1960-1980: Starting in the Lesage government till the 80’s interventionism ruled the government.  We see many expenditures on social programs and the creation of crown corporations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1980’s and 1990’s; Neo-liberalism holds sway over the government: due to recessions over oil prices: so they focus on debt reduction and privatization of Crown corporations.  Budget cuts in many social programs including education and hospitals.  Unions lose power</a:t>
            </a:r>
          </a:p>
        </p:txBody>
      </p:sp>
    </p:spTree>
    <p:extLst>
      <p:ext uri="{BB962C8B-B14F-4D97-AF65-F5344CB8AC3E}">
        <p14:creationId xmlns:p14="http://schemas.microsoft.com/office/powerpoint/2010/main" val="207913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of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632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1608-1760 French Settlers to New France: Main groups: </a:t>
            </a:r>
            <a:r>
              <a:rPr lang="en-US" sz="2400" dirty="0" err="1" smtClean="0"/>
              <a:t>Fille</a:t>
            </a:r>
            <a:r>
              <a:rPr lang="en-US" sz="2400" dirty="0" smtClean="0"/>
              <a:t> du </a:t>
            </a:r>
            <a:r>
              <a:rPr lang="en-US" sz="2400" dirty="0" err="1" smtClean="0"/>
              <a:t>Roi</a:t>
            </a:r>
            <a:r>
              <a:rPr lang="en-US" sz="2400" dirty="0" smtClean="0"/>
              <a:t>, Soldiers, Engages</a:t>
            </a:r>
          </a:p>
          <a:p>
            <a:r>
              <a:rPr lang="en-US" sz="2400" dirty="0" smtClean="0"/>
              <a:t>1760-1774 English Merchants: only 1 percent of Quebec population</a:t>
            </a:r>
          </a:p>
          <a:p>
            <a:r>
              <a:rPr lang="en-US" sz="2400" dirty="0" smtClean="0"/>
              <a:t>1774-early 1800’s Loyalists: change culture, introduced townships and led to Constitutional act 1791</a:t>
            </a:r>
          </a:p>
          <a:p>
            <a:r>
              <a:rPr lang="en-US" sz="2400" dirty="0" smtClean="0"/>
              <a:t>1870’s -1950’s Eastern Europeans / Jewish immigrants leads to multiculturalism in Montreal</a:t>
            </a:r>
          </a:p>
          <a:p>
            <a:r>
              <a:rPr lang="en-US" sz="2400" dirty="0" smtClean="0"/>
              <a:t>1980’s to Present Asians and Africans continuing trend to multiculturalism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60600"/>
            <a:ext cx="11029615" cy="4394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Modernism: </a:t>
            </a:r>
            <a:r>
              <a:rPr lang="en-US" sz="2400" dirty="0"/>
              <a:t>a movement toward modifying traditional beliefs in accordance with modern ideas, especially in the Roman Catholic Church in the late 19th and early 20th centuries</a:t>
            </a:r>
            <a:endParaRPr lang="en-US" sz="2400" dirty="0" smtClean="0"/>
          </a:p>
          <a:p>
            <a:r>
              <a:rPr lang="en-US" sz="2400" dirty="0" smtClean="0"/>
              <a:t>Neo-Liberalism: New liberalism which questions state interventionism and advocates a laissez faire approach to the economy</a:t>
            </a:r>
          </a:p>
          <a:p>
            <a:r>
              <a:rPr lang="en-US" sz="2400" dirty="0" smtClean="0"/>
              <a:t>Environmentalism: belief in protecting nature and the environment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4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Social Justice and the State: fighting for the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632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Interest groups which emerged during quiet revolution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Championed social housing, fought poverty and exclusion, metal health and racial discrimination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Strong presence in 80’s and 90’s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498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Environmentalist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9600"/>
            <a:ext cx="11029615" cy="497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These interest groups fought for the preservation of nature and the environment</a:t>
            </a:r>
          </a:p>
          <a:p>
            <a:endParaRPr lang="en-US" sz="2400" dirty="0"/>
          </a:p>
          <a:p>
            <a:r>
              <a:rPr lang="en-US" sz="2400" dirty="0" smtClean="0"/>
              <a:t>They fight pollution and waste in society</a:t>
            </a:r>
          </a:p>
          <a:p>
            <a:endParaRPr lang="en-US" sz="2400" dirty="0"/>
          </a:p>
          <a:p>
            <a:r>
              <a:rPr lang="en-US" sz="2400" dirty="0" smtClean="0"/>
              <a:t>1972 created the Environment quality act</a:t>
            </a:r>
          </a:p>
          <a:p>
            <a:endParaRPr lang="en-US" sz="2400" dirty="0"/>
          </a:p>
          <a:p>
            <a:r>
              <a:rPr lang="en-US" sz="2400" dirty="0" smtClean="0"/>
              <a:t>1980’s they fought against acid rain</a:t>
            </a:r>
          </a:p>
          <a:p>
            <a:endParaRPr lang="en-US" sz="2400" dirty="0"/>
          </a:p>
          <a:p>
            <a:r>
              <a:rPr lang="en-US" sz="2400" dirty="0" smtClean="0"/>
              <a:t>1990’s fighting global warming with the Kyoto Protocol(treaty to reduced </a:t>
            </a:r>
            <a:r>
              <a:rPr lang="en-US" sz="2400" dirty="0"/>
              <a:t>g</a:t>
            </a:r>
            <a:r>
              <a:rPr lang="en-US" sz="2400" dirty="0" smtClean="0"/>
              <a:t>reen house gas emissions</a:t>
            </a:r>
            <a:r>
              <a:rPr lang="en-US" sz="2400" dirty="0" smtClean="0"/>
              <a:t>) enters into </a:t>
            </a:r>
            <a:r>
              <a:rPr lang="en-US" sz="2400" smtClean="0"/>
              <a:t>force in 2004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58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73</TotalTime>
  <Words>518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Review of Terms</vt:lpstr>
      <vt:lpstr>Terms </vt:lpstr>
      <vt:lpstr>Terms</vt:lpstr>
      <vt:lpstr>Terms</vt:lpstr>
      <vt:lpstr>Role of Government in the Economy 1944-1990’s</vt:lpstr>
      <vt:lpstr>Waves of Immigration</vt:lpstr>
      <vt:lpstr>ISM</vt:lpstr>
      <vt:lpstr>Rise of Social Justice and the State: fighting for the Poor</vt:lpstr>
      <vt:lpstr>Environmentalist Groups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Terms</dc:title>
  <dc:creator>Anthony Andreoli</dc:creator>
  <cp:lastModifiedBy>Anthony Andreoli</cp:lastModifiedBy>
  <cp:revision>12</cp:revision>
  <dcterms:created xsi:type="dcterms:W3CDTF">2016-05-13T15:14:26Z</dcterms:created>
  <dcterms:modified xsi:type="dcterms:W3CDTF">2019-05-08T15:53:35Z</dcterms:modified>
</cp:coreProperties>
</file>