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BA6CBB-5092-4998-830B-D354F597856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473147-07FF-4771-A3FE-BFC057D54F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A6CBB-5092-4998-830B-D354F597856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3147-07FF-4771-A3FE-BFC057D54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DBA6CBB-5092-4998-830B-D354F597856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473147-07FF-4771-A3FE-BFC057D54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A6CBB-5092-4998-830B-D354F597856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3147-07FF-4771-A3FE-BFC057D54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BA6CBB-5092-4998-830B-D354F597856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4473147-07FF-4771-A3FE-BFC057D54F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A6CBB-5092-4998-830B-D354F597856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3147-07FF-4771-A3FE-BFC057D54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A6CBB-5092-4998-830B-D354F597856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3147-07FF-4771-A3FE-BFC057D54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A6CBB-5092-4998-830B-D354F597856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3147-07FF-4771-A3FE-BFC057D54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BA6CBB-5092-4998-830B-D354F597856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3147-07FF-4771-A3FE-BFC057D54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A6CBB-5092-4998-830B-D354F597856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3147-07FF-4771-A3FE-BFC057D54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A6CBB-5092-4998-830B-D354F597856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73147-07FF-4771-A3FE-BFC057D54F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DBA6CBB-5092-4998-830B-D354F597856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473147-07FF-4771-A3FE-BFC057D54F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Royal Government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60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239000" cy="9906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Gilles </a:t>
            </a:r>
            <a:r>
              <a:rPr lang="en-US" u="sng" dirty="0" err="1"/>
              <a:t>Hocquart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/>
              <a:t>Changes in Farming:</a:t>
            </a:r>
          </a:p>
          <a:p>
            <a:pPr marL="0" lvl="0" indent="0">
              <a:buNone/>
            </a:pPr>
            <a:r>
              <a:rPr lang="en-US" sz="2400" dirty="0" smtClean="0"/>
              <a:t>	1)Opened </a:t>
            </a:r>
            <a:r>
              <a:rPr lang="en-US" sz="2400" dirty="0"/>
              <a:t>more </a:t>
            </a:r>
            <a:r>
              <a:rPr lang="en-US" sz="2400" dirty="0" err="1"/>
              <a:t>seigneuries</a:t>
            </a:r>
            <a:r>
              <a:rPr lang="en-US" sz="2400" dirty="0"/>
              <a:t> on </a:t>
            </a:r>
            <a:r>
              <a:rPr lang="en-US" sz="2400" dirty="0" smtClean="0"/>
              <a:t>other      	   	   	   rivers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	2) Increased </a:t>
            </a:r>
            <a:r>
              <a:rPr lang="en-US" sz="2400" dirty="0"/>
              <a:t>cultivated lands to 3X </a:t>
            </a:r>
            <a:r>
              <a:rPr lang="en-US" sz="2400" dirty="0" smtClean="0"/>
              <a:t>	  	    	    previous amounts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	3) Exporting </a:t>
            </a:r>
            <a:r>
              <a:rPr lang="en-US" sz="2400" dirty="0"/>
              <a:t>surplus </a:t>
            </a:r>
            <a:r>
              <a:rPr lang="en-US" sz="2400" dirty="0" smtClean="0"/>
              <a:t>wheat</a:t>
            </a:r>
          </a:p>
          <a:p>
            <a:pPr marL="0" lvl="0" indent="0">
              <a:buNone/>
            </a:pPr>
            <a:endParaRPr lang="en-US" sz="2400" dirty="0"/>
          </a:p>
          <a:p>
            <a:r>
              <a:rPr lang="en-US" sz="2400" dirty="0"/>
              <a:t>Changes in </a:t>
            </a:r>
            <a:r>
              <a:rPr lang="en-US" sz="2400" dirty="0" smtClean="0"/>
              <a:t>Industry: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1) Improved shipbuilding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2) Created </a:t>
            </a:r>
            <a:r>
              <a:rPr lang="en-US" sz="2400" dirty="0">
                <a:solidFill>
                  <a:schemeClr val="tx1"/>
                </a:solidFill>
              </a:rPr>
              <a:t>an iron foundry near </a:t>
            </a:r>
            <a:r>
              <a:rPr lang="en-US" sz="2400" dirty="0" err="1">
                <a:solidFill>
                  <a:schemeClr val="tx1"/>
                </a:solidFill>
              </a:rPr>
              <a:t>Trois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Rivières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3) </a:t>
            </a:r>
            <a:r>
              <a:rPr lang="en-US" sz="2400" dirty="0" smtClean="0">
                <a:solidFill>
                  <a:schemeClr val="tx1"/>
                </a:solidFill>
              </a:rPr>
              <a:t>Hat making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4) Tar </a:t>
            </a:r>
            <a:r>
              <a:rPr lang="en-US" sz="2400" dirty="0">
                <a:solidFill>
                  <a:schemeClr val="tx1"/>
                </a:solidFill>
              </a:rPr>
              <a:t>making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Also increased fishing vessels from 400 to 8000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3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Unfortunately these undertakings never truly strengthened the French colonies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They were continually dependent on France for </a:t>
            </a:r>
            <a:r>
              <a:rPr lang="en-US" sz="3200" dirty="0" smtClean="0"/>
              <a:t>goods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This </a:t>
            </a:r>
            <a:r>
              <a:rPr lang="en-US" sz="3200" dirty="0"/>
              <a:t>is due to the belief in Mercantilism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0495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 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Between 1608 and 1663 companies were in charge of the colonies </a:t>
            </a:r>
            <a:r>
              <a:rPr lang="en-US" dirty="0" smtClean="0"/>
              <a:t>of New </a:t>
            </a:r>
            <a:r>
              <a:rPr lang="en-US" dirty="0"/>
              <a:t>France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King displeased with the company’s progress, took direct control of the colonies by  placing it under control of  his minister of the marine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He could do this because he was an absolute monarch, his word was law and he could name and dismiss officials when he </a:t>
            </a:r>
            <a:r>
              <a:rPr lang="en-US" dirty="0" smtClean="0"/>
              <a:t>wished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is known as absolutism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770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990600"/>
            <a:ext cx="3429000" cy="838200"/>
          </a:xfrm>
        </p:spPr>
        <p:txBody>
          <a:bodyPr/>
          <a:lstStyle/>
          <a:p>
            <a:r>
              <a:rPr lang="en-US" dirty="0" err="1" smtClean="0"/>
              <a:t>BISHop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1828800"/>
            <a:ext cx="3429000" cy="3375074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Assigned by the </a:t>
            </a:r>
            <a:r>
              <a:rPr lang="en-US" sz="2800" dirty="0" smtClean="0"/>
              <a:t>Pope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Supervised </a:t>
            </a:r>
            <a:r>
              <a:rPr lang="en-US" sz="2800" dirty="0" smtClean="0"/>
              <a:t>clergy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Ran the churches and </a:t>
            </a:r>
            <a:r>
              <a:rPr lang="en-US" sz="2800" dirty="0" smtClean="0"/>
              <a:t>schools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Also ran charitable works</a:t>
            </a:r>
          </a:p>
          <a:p>
            <a:r>
              <a:rPr lang="en-US" sz="2800" dirty="0"/>
              <a:t> </a:t>
            </a:r>
          </a:p>
          <a:p>
            <a:endParaRPr lang="en-US" sz="28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7" b="106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726217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1143000"/>
            <a:ext cx="3429000" cy="762000"/>
          </a:xfrm>
        </p:spPr>
        <p:txBody>
          <a:bodyPr/>
          <a:lstStyle/>
          <a:p>
            <a:r>
              <a:rPr lang="en-US" dirty="0" smtClean="0"/>
              <a:t>The Intendant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34000" y="1905000"/>
            <a:ext cx="3429000" cy="4572000"/>
          </a:xfrm>
        </p:spPr>
        <p:txBody>
          <a:bodyPr>
            <a:normAutofit fontScale="92500"/>
          </a:bodyPr>
          <a:lstStyle/>
          <a:p>
            <a:pPr lvl="0"/>
            <a:r>
              <a:rPr lang="en-US" sz="2100" dirty="0"/>
              <a:t>Assigned by the </a:t>
            </a:r>
            <a:r>
              <a:rPr lang="en-US" sz="2100" dirty="0" smtClean="0"/>
              <a:t>king</a:t>
            </a:r>
          </a:p>
          <a:p>
            <a:pPr lvl="0"/>
            <a:endParaRPr lang="en-US" sz="2100" dirty="0"/>
          </a:p>
          <a:p>
            <a:pPr lvl="0"/>
            <a:r>
              <a:rPr lang="en-US" sz="2100" dirty="0"/>
              <a:t>Head </a:t>
            </a:r>
            <a:r>
              <a:rPr lang="en-US" sz="2100" dirty="0" smtClean="0"/>
              <a:t>Administrator</a:t>
            </a:r>
          </a:p>
          <a:p>
            <a:pPr lvl="0"/>
            <a:endParaRPr lang="en-US" sz="2100" dirty="0"/>
          </a:p>
          <a:p>
            <a:pPr lvl="0"/>
            <a:r>
              <a:rPr lang="en-US" sz="2100" dirty="0"/>
              <a:t>Second in rank but most influential due to control of government </a:t>
            </a:r>
            <a:r>
              <a:rPr lang="en-US" sz="2100" dirty="0" smtClean="0"/>
              <a:t>finance</a:t>
            </a:r>
          </a:p>
          <a:p>
            <a:pPr lvl="0"/>
            <a:endParaRPr lang="en-US" sz="2100" dirty="0"/>
          </a:p>
          <a:p>
            <a:pPr lvl="0"/>
            <a:r>
              <a:rPr lang="en-US" sz="2100" dirty="0"/>
              <a:t>Responsible for judicial </a:t>
            </a:r>
            <a:r>
              <a:rPr lang="en-US" sz="2100" dirty="0" smtClean="0"/>
              <a:t>system</a:t>
            </a:r>
          </a:p>
          <a:p>
            <a:pPr lvl="0"/>
            <a:endParaRPr lang="en-US" sz="2100" dirty="0"/>
          </a:p>
          <a:p>
            <a:pPr lvl="0"/>
            <a:r>
              <a:rPr lang="en-US" sz="2100" dirty="0"/>
              <a:t>Responsible for infrastructure and </a:t>
            </a:r>
            <a:r>
              <a:rPr lang="en-US" sz="2100" dirty="0" smtClean="0"/>
              <a:t>trade</a:t>
            </a:r>
          </a:p>
          <a:p>
            <a:pPr lvl="0"/>
            <a:endParaRPr lang="en-US" sz="2100" dirty="0"/>
          </a:p>
          <a:p>
            <a:pPr lvl="0"/>
            <a:r>
              <a:rPr lang="en-US" sz="2100" dirty="0"/>
              <a:t>Also had power over </a:t>
            </a:r>
            <a:r>
              <a:rPr lang="en-US" sz="2100" dirty="0" err="1"/>
              <a:t>seigneuries</a:t>
            </a:r>
            <a:endParaRPr lang="en-US" sz="2100" dirty="0"/>
          </a:p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7" b="106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78931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1219200"/>
            <a:ext cx="3429000" cy="1066800"/>
          </a:xfrm>
        </p:spPr>
        <p:txBody>
          <a:bodyPr/>
          <a:lstStyle/>
          <a:p>
            <a:r>
              <a:rPr lang="en-US" dirty="0" smtClean="0"/>
              <a:t>Governor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286000"/>
            <a:ext cx="3429000" cy="3810000"/>
          </a:xfrm>
        </p:spPr>
        <p:txBody>
          <a:bodyPr/>
          <a:lstStyle/>
          <a:p>
            <a:pPr lvl="0"/>
            <a:r>
              <a:rPr lang="en-US" sz="2400" dirty="0"/>
              <a:t>Assigned by </a:t>
            </a:r>
            <a:r>
              <a:rPr lang="en-US" sz="2400" dirty="0" smtClean="0"/>
              <a:t>king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Highest ranking official of New France</a:t>
            </a:r>
            <a:r>
              <a:rPr lang="en-US" sz="2400" dirty="0" smtClean="0"/>
              <a:t>.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He is responsible for the military, relations with English and Amerindians and defending the colony</a:t>
            </a:r>
          </a:p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9" b="83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82146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Mnemonic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</a:t>
            </a:r>
            <a:r>
              <a:rPr lang="en-US" dirty="0" err="1" smtClean="0"/>
              <a:t>ishop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</a:t>
            </a:r>
            <a:r>
              <a:rPr lang="en-US" dirty="0" err="1" smtClean="0"/>
              <a:t>ocial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 err="1" smtClean="0"/>
              <a:t>ntendant</a:t>
            </a:r>
            <a:r>
              <a:rPr lang="en-US" dirty="0" smtClean="0"/>
              <a:t>		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</a:t>
            </a:r>
            <a:r>
              <a:rPr lang="en-US" dirty="0" err="1" smtClean="0"/>
              <a:t>conomic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</a:t>
            </a:r>
            <a:r>
              <a:rPr lang="en-US" dirty="0" err="1" smtClean="0"/>
              <a:t>overnor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</a:t>
            </a:r>
            <a:r>
              <a:rPr lang="en-US" dirty="0" err="1" smtClean="0"/>
              <a:t>olitical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These three men together with some few (rich) citizens made up the Sovereign Council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Ordinary people had no say in the government they were expected to follow orders as this is not a democratic system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1988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The Intendants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As we have seen through Jean Talon’s efforts to increase the population of New France, the intendant was very influential in the life of the colony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 only did they address the population difficulties but they also attempted to fix the economic difficulties of the settlement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two most important intendants were Jean Talon and Gilles </a:t>
            </a:r>
            <a:r>
              <a:rPr lang="en-US" dirty="0" err="1"/>
              <a:t>Hocquart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They made important changes which changed the colonies in New France from commercial ventures to settlements for social purposes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5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Jean Talon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Changes in Farming:		</a:t>
            </a:r>
          </a:p>
          <a:p>
            <a:pPr marL="0" lvl="0" indent="0">
              <a:buNone/>
            </a:pPr>
            <a:r>
              <a:rPr lang="en-US" dirty="0" smtClean="0"/>
              <a:t>	1) </a:t>
            </a:r>
            <a:r>
              <a:rPr lang="en-US" dirty="0"/>
              <a:t>Granted more </a:t>
            </a:r>
            <a:r>
              <a:rPr lang="en-US" dirty="0" err="1"/>
              <a:t>seigneuries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2) Brought </a:t>
            </a:r>
            <a:r>
              <a:rPr lang="en-US" dirty="0"/>
              <a:t>more immigrants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3) Increased </a:t>
            </a:r>
            <a:r>
              <a:rPr lang="en-US" dirty="0"/>
              <a:t>farm animals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4) Encouraged </a:t>
            </a:r>
            <a:r>
              <a:rPr lang="en-US" dirty="0"/>
              <a:t>economic </a:t>
            </a:r>
            <a:r>
              <a:rPr lang="en-US" dirty="0" smtClean="0"/>
              <a:t>crops 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US" dirty="0"/>
              <a:t>Changes in Industry:</a:t>
            </a:r>
          </a:p>
          <a:p>
            <a:pPr marL="0" lvl="0" indent="0">
              <a:buNone/>
            </a:pPr>
            <a:r>
              <a:rPr lang="en-US" dirty="0" smtClean="0"/>
              <a:t>	1) Encouraged </a:t>
            </a:r>
            <a:r>
              <a:rPr lang="en-US" dirty="0"/>
              <a:t>trade with France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2) Hat </a:t>
            </a:r>
            <a:r>
              <a:rPr lang="en-US" dirty="0"/>
              <a:t>Making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3) Ship </a:t>
            </a:r>
            <a:r>
              <a:rPr lang="en-US" dirty="0"/>
              <a:t>Building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4) Tanning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*Talon also encouraged the triangular trade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82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Triangular Trade: Trying to Diversify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35-student\Pictures\triandle tra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6477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91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260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Royal Government </vt:lpstr>
      <vt:lpstr>Settlement Colony</vt:lpstr>
      <vt:lpstr>BISHop</vt:lpstr>
      <vt:lpstr>The Intendant</vt:lpstr>
      <vt:lpstr>Governor</vt:lpstr>
      <vt:lpstr>Mnemonic</vt:lpstr>
      <vt:lpstr>The Intendants </vt:lpstr>
      <vt:lpstr>Jean Talon </vt:lpstr>
      <vt:lpstr>Triangular Trade: Trying to Diversify the Economy</vt:lpstr>
      <vt:lpstr>     Gilles Hocquart </vt:lpstr>
      <vt:lpstr>Results for the Economy</vt:lpstr>
    </vt:vector>
  </TitlesOfParts>
  <Company>RSB-SCCM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Royal Government</dc:title>
  <dc:creator>35-student</dc:creator>
  <cp:lastModifiedBy>35-student</cp:lastModifiedBy>
  <cp:revision>5</cp:revision>
  <dcterms:created xsi:type="dcterms:W3CDTF">2015-11-17T14:10:51Z</dcterms:created>
  <dcterms:modified xsi:type="dcterms:W3CDTF">2015-11-17T16:44:34Z</dcterms:modified>
</cp:coreProperties>
</file>