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000" b="1" u="sng" dirty="0"/>
              <a:t>What was the Royal Proclamation (October 1763)?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b="1" dirty="0"/>
              <a:t>Purpose of the Royal Proclamation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830" y="2273300"/>
            <a:ext cx="8825659" cy="4584700"/>
          </a:xfrm>
        </p:spPr>
        <p:txBody>
          <a:bodyPr/>
          <a:lstStyle/>
          <a:p>
            <a:pPr lvl="0" eaLnBrk="0" hangingPunct="0"/>
            <a:r>
              <a:rPr lang="en-CA" dirty="0"/>
              <a:t>to deal with the problems of language, religion, and the  legal and </a:t>
            </a:r>
            <a:r>
              <a:rPr lang="en-CA" dirty="0" smtClean="0"/>
              <a:t>Seigneurial system</a:t>
            </a:r>
            <a:r>
              <a:rPr lang="en-US" dirty="0"/>
              <a:t> </a:t>
            </a:r>
            <a:r>
              <a:rPr lang="en-CA" dirty="0" smtClean="0"/>
              <a:t>in </a:t>
            </a:r>
            <a:r>
              <a:rPr lang="en-CA" dirty="0"/>
              <a:t>the newly conquered </a:t>
            </a:r>
            <a:r>
              <a:rPr lang="en-CA" dirty="0" smtClean="0"/>
              <a:t>colony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to replace the military government in the colony with a civil </a:t>
            </a:r>
            <a:r>
              <a:rPr lang="en-CA" dirty="0" smtClean="0"/>
              <a:t>administration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to pacify the western Indian tribes </a:t>
            </a:r>
            <a:r>
              <a:rPr lang="en-CA" u="heavy" dirty="0"/>
              <a:t>(Pontiac's rebellion). </a:t>
            </a:r>
            <a:endParaRPr lang="en-CA" u="heavy" dirty="0" smtClean="0"/>
          </a:p>
          <a:p>
            <a:pPr marL="0" lvl="0" indent="0" eaLnBrk="0" hangingPunct="0">
              <a:buNone/>
            </a:pPr>
            <a:endParaRPr lang="en-CA" u="heavy" dirty="0" smtClean="0"/>
          </a:p>
          <a:p>
            <a:pPr lvl="0" eaLnBrk="0" hangingPunct="0"/>
            <a:r>
              <a:rPr lang="en-CA" dirty="0" smtClean="0"/>
              <a:t>To Assimilate the French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9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579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Territory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2" r="14822"/>
          <a:stretch>
            <a:fillRect/>
          </a:stretch>
        </p:blipFill>
        <p:spPr>
          <a:xfrm>
            <a:off x="6484370" y="685800"/>
            <a:ext cx="5199630" cy="55499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0877" y="2501900"/>
            <a:ext cx="3859212" cy="3441700"/>
          </a:xfrm>
        </p:spPr>
        <p:txBody>
          <a:bodyPr/>
          <a:lstStyle/>
          <a:p>
            <a:pPr eaLnBrk="0" hangingPunct="0"/>
            <a:r>
              <a:rPr lang="en-CA" sz="1800" dirty="0">
                <a:solidFill>
                  <a:srgbClr val="FFFF00"/>
                </a:solidFill>
              </a:rPr>
              <a:t>The new colony was now called the Province of Quebec however its territory was reduced to a triangular shape along the St. Lawrence River</a:t>
            </a:r>
            <a:r>
              <a:rPr lang="en-CA" sz="1800" dirty="0" smtClean="0">
                <a:solidFill>
                  <a:srgbClr val="FFFF00"/>
                </a:solidFill>
              </a:rPr>
              <a:t>.</a:t>
            </a:r>
          </a:p>
          <a:p>
            <a:pPr eaLnBrk="0" hangingPunct="0"/>
            <a:endParaRPr lang="en-US" sz="1800" dirty="0">
              <a:solidFill>
                <a:srgbClr val="FFFF00"/>
              </a:solidFill>
            </a:endParaRPr>
          </a:p>
          <a:p>
            <a:pPr eaLnBrk="0" hangingPunct="0"/>
            <a:r>
              <a:rPr lang="en-CA" sz="1800" dirty="0">
                <a:solidFill>
                  <a:srgbClr val="FFFF00"/>
                </a:solidFill>
              </a:rPr>
              <a:t>The Ohio Valley was denied to both Quebec and the British-American colonies. It was reserved  for the Native Indians.</a:t>
            </a:r>
            <a:endParaRPr lang="en-US" sz="18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4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Government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British military government was replaced by a civil government consisting of an appointed Governor (Governor Murray) and an appointed </a:t>
            </a:r>
            <a:r>
              <a:rPr lang="en-CA" dirty="0" smtClean="0"/>
              <a:t>executive council </a:t>
            </a:r>
            <a:r>
              <a:rPr lang="en-CA" dirty="0"/>
              <a:t>that was sympathetic to the French  Canadians</a:t>
            </a:r>
            <a:endParaRPr lang="en-US" dirty="0"/>
          </a:p>
          <a:p>
            <a:r>
              <a:rPr lang="en-US" dirty="0" smtClean="0"/>
              <a:t>Murray refused to create a legislative assembly as it would give power to  1 percent of the population and cause friction in the colony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0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CA" dirty="0"/>
              <a:t>Freedom of worship was continued however  instructions to Murray indicated Britain 's intention of establishing  a Protestant church and schools as a means of assimilating the French. </a:t>
            </a:r>
            <a:endParaRPr lang="en-CA" dirty="0" smtClean="0"/>
          </a:p>
          <a:p>
            <a:pPr eaLnBrk="0" hangingPunct="0"/>
            <a:r>
              <a:rPr lang="en-CA" dirty="0" smtClean="0"/>
              <a:t> </a:t>
            </a:r>
            <a:r>
              <a:rPr lang="en-CA" dirty="0"/>
              <a:t>Roman Catholics were not permitted to hold public office since the Test Act required office holders to take communion in the Church of England</a:t>
            </a:r>
            <a:r>
              <a:rPr lang="en-CA" dirty="0" smtClean="0"/>
              <a:t>.</a:t>
            </a:r>
            <a:endParaRPr lang="en-US" dirty="0"/>
          </a:p>
          <a:p>
            <a:pPr eaLnBrk="0" hangingPunct="0"/>
            <a:r>
              <a:rPr lang="en-CA" dirty="0"/>
              <a:t>An elected legislative assembly was promised when   conditions would be more appropriate.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3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CA" dirty="0"/>
              <a:t>It intended to replace the French Civil Code with British Common Law however Governor Murray found this to be impractical. Instead, he created two courts of law:</a:t>
            </a:r>
            <a:endParaRPr lang="en-US" dirty="0"/>
          </a:p>
          <a:p>
            <a:pPr marL="0" indent="0" eaLnBrk="0" hangingPunct="0">
              <a:buNone/>
            </a:pPr>
            <a:r>
              <a:rPr lang="en-CA" dirty="0"/>
              <a:t> </a:t>
            </a:r>
            <a:endParaRPr lang="en-US" dirty="0"/>
          </a:p>
          <a:p>
            <a:pPr lvl="0" eaLnBrk="0" hangingPunct="0"/>
            <a:r>
              <a:rPr lang="en-CA" dirty="0"/>
              <a:t>a Superior Court would  deal with more serious cases and apply the laws of England </a:t>
            </a:r>
            <a:endParaRPr lang="en-CA" dirty="0" smtClean="0"/>
          </a:p>
          <a:p>
            <a:pPr marL="0" lvl="0" indent="0" eaLnBrk="0" hangingPunct="0">
              <a:buNone/>
            </a:pPr>
            <a:endParaRPr lang="en-CA" dirty="0" smtClean="0"/>
          </a:p>
          <a:p>
            <a:pPr lvl="0" eaLnBrk="0" hangingPunct="0"/>
            <a:r>
              <a:rPr lang="en-CA" dirty="0" smtClean="0"/>
              <a:t>a </a:t>
            </a:r>
            <a:r>
              <a:rPr lang="en-CA" dirty="0"/>
              <a:t>lesser court would hear minor cases and apply the old French laws.</a:t>
            </a:r>
            <a:endParaRPr lang="en-US" dirty="0"/>
          </a:p>
          <a:p>
            <a:pPr marL="0" indent="0" eaLnBrk="0" hangingPunct="0">
              <a:buNone/>
            </a:pPr>
            <a:r>
              <a:rPr lang="en-CA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4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265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What was the Royal Proclamation (October 1763)? </vt:lpstr>
      <vt:lpstr>Purpose of the Royal Proclamation </vt:lpstr>
      <vt:lpstr>Territory</vt:lpstr>
      <vt:lpstr>Government </vt:lpstr>
      <vt:lpstr>Religion</vt:lpstr>
      <vt:lpstr>Legal System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the Royal Proclamation (October 1763)?</dc:title>
  <dc:creator>35-student</dc:creator>
  <cp:lastModifiedBy>35-student</cp:lastModifiedBy>
  <cp:revision>3</cp:revision>
  <dcterms:created xsi:type="dcterms:W3CDTF">2016-01-07T17:57:17Z</dcterms:created>
  <dcterms:modified xsi:type="dcterms:W3CDTF">2016-01-07T18:16:58Z</dcterms:modified>
</cp:coreProperties>
</file>