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Changes 1896-1929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1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Urbanization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hangingPunct="0">
              <a:buNone/>
            </a:pPr>
            <a:r>
              <a:rPr lang="en-CA" b="1" dirty="0"/>
              <a:t> </a:t>
            </a:r>
            <a:r>
              <a:rPr lang="en-CA" dirty="0" smtClean="0"/>
              <a:t>Farms </a:t>
            </a:r>
            <a:r>
              <a:rPr lang="en-CA" dirty="0"/>
              <a:t>were overcrowded due to a high birth rate.</a:t>
            </a:r>
            <a:endParaRPr lang="en-US" dirty="0"/>
          </a:p>
          <a:p>
            <a:pPr lvl="0" eaLnBrk="0" hangingPunct="0"/>
            <a:r>
              <a:rPr lang="en-CA" dirty="0"/>
              <a:t>Fewer workers were now needed because of modern machinery</a:t>
            </a:r>
            <a:r>
              <a:rPr lang="en-CA" dirty="0" smtClean="0"/>
              <a:t>.</a:t>
            </a:r>
          </a:p>
          <a:p>
            <a:pPr marL="0" lv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dirty="0"/>
              <a:t>Jobs were more plentiful in the cities.</a:t>
            </a:r>
            <a:endParaRPr lang="en-US" dirty="0"/>
          </a:p>
          <a:p>
            <a:pPr marL="0" indent="0" eaLnBrk="0" hangingPunct="0">
              <a:buNone/>
            </a:pPr>
            <a:endParaRPr lang="en-US" dirty="0"/>
          </a:p>
          <a:p>
            <a:pPr eaLnBrk="0" hangingPunct="0"/>
            <a:r>
              <a:rPr lang="en-CA" dirty="0"/>
              <a:t>By  1931</a:t>
            </a:r>
            <a:r>
              <a:rPr lang="en-CA"/>
              <a:t>, </a:t>
            </a:r>
            <a:r>
              <a:rPr lang="en-CA" smtClean="0"/>
              <a:t>60 percent</a:t>
            </a:r>
            <a:r>
              <a:rPr lang="en-CA" b="1" smtClean="0"/>
              <a:t> </a:t>
            </a:r>
            <a:r>
              <a:rPr lang="en-CA" dirty="0"/>
              <a:t>of Quebec's population  now lived in urban  centres or cities.</a:t>
            </a:r>
            <a:endParaRPr lang="en-US" dirty="0"/>
          </a:p>
          <a:p>
            <a:pPr marL="0" indent="0" eaLnBrk="0" hangingPunc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9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71501"/>
            <a:ext cx="8825659" cy="622300"/>
          </a:xfrm>
        </p:spPr>
        <p:txBody>
          <a:bodyPr/>
          <a:lstStyle/>
          <a:p>
            <a:r>
              <a:rPr lang="en-US" dirty="0" smtClean="0"/>
              <a:t>Living and Working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308100"/>
            <a:ext cx="8825659" cy="5308600"/>
          </a:xfrm>
        </p:spPr>
        <p:txBody>
          <a:bodyPr>
            <a:normAutofit/>
          </a:bodyPr>
          <a:lstStyle/>
          <a:p>
            <a:pPr lvl="0" eaLnBrk="0" hangingPunct="0"/>
            <a:r>
              <a:rPr lang="en-CA" dirty="0">
                <a:solidFill>
                  <a:schemeClr val="bg1"/>
                </a:solidFill>
              </a:rPr>
              <a:t>Wealthy and middle-class districts enjoyed modern services such as sewer systems, running water, electricity and telephones</a:t>
            </a:r>
            <a:r>
              <a:rPr lang="en-CA" dirty="0" smtClean="0">
                <a:solidFill>
                  <a:schemeClr val="bg1"/>
                </a:solidFill>
              </a:rPr>
              <a:t>.</a:t>
            </a:r>
          </a:p>
          <a:p>
            <a:pPr lvl="0" eaLnBrk="0" hangingPunct="0"/>
            <a:endParaRPr lang="en-US" dirty="0"/>
          </a:p>
          <a:p>
            <a:pPr lvl="0" eaLnBrk="0" hangingPunct="0"/>
            <a:r>
              <a:rPr lang="en-CA" dirty="0"/>
              <a:t>Working class districts continued to suffer from overcrowded housing conditions, poor sanitation and high infant </a:t>
            </a:r>
            <a:r>
              <a:rPr lang="en-CA" dirty="0" smtClean="0"/>
              <a:t>mortality </a:t>
            </a:r>
            <a:r>
              <a:rPr lang="en-CA" dirty="0"/>
              <a:t>rates</a:t>
            </a:r>
            <a:r>
              <a:rPr lang="en-CA" dirty="0" smtClean="0"/>
              <a:t>.</a:t>
            </a:r>
          </a:p>
          <a:p>
            <a:pPr marL="0" lv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dirty="0"/>
              <a:t>People continued to work long hours in the workplace , but the average work week gradually declined from 72 hours to 50 hours</a:t>
            </a:r>
            <a:r>
              <a:rPr lang="en-CA" dirty="0" smtClean="0"/>
              <a:t>.</a:t>
            </a:r>
          </a:p>
          <a:p>
            <a:pPr marL="0" lv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dirty="0"/>
              <a:t>Workers continued to join trade unions to fight for better pay and working conditions. </a:t>
            </a:r>
            <a:endParaRPr lang="en-CA" dirty="0" smtClean="0"/>
          </a:p>
          <a:p>
            <a:pPr lvl="0" eaLnBrk="0" hangingPunct="0"/>
            <a:endParaRPr lang="en-CA" dirty="0"/>
          </a:p>
          <a:p>
            <a:pPr lvl="0" eaLnBrk="0" hangingPunct="0"/>
            <a:r>
              <a:rPr lang="en-CA" dirty="0" smtClean="0"/>
              <a:t>In </a:t>
            </a:r>
            <a:r>
              <a:rPr lang="en-CA" dirty="0"/>
              <a:t>1921, the first </a:t>
            </a:r>
            <a:r>
              <a:rPr lang="en-CA" b="1" dirty="0"/>
              <a:t>Catholic union, </a:t>
            </a:r>
            <a:r>
              <a:rPr lang="en-CA" dirty="0"/>
              <a:t>La Confederation des </a:t>
            </a:r>
            <a:r>
              <a:rPr lang="en-CA" dirty="0" err="1"/>
              <a:t>travailleurs</a:t>
            </a:r>
            <a:r>
              <a:rPr lang="en-CA" dirty="0"/>
              <a:t> </a:t>
            </a:r>
            <a:r>
              <a:rPr lang="en-CA" dirty="0" err="1"/>
              <a:t>catholiques</a:t>
            </a:r>
            <a:r>
              <a:rPr lang="en-CA" dirty="0"/>
              <a:t> du Canada, was organized by the Church in Quebec, to counter the influence of American unions</a:t>
            </a:r>
            <a:r>
              <a:rPr lang="en-CA" dirty="0" smtClean="0"/>
              <a:t>.</a:t>
            </a:r>
            <a:r>
              <a:rPr lang="en-CA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4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541869"/>
            <a:ext cx="8825659" cy="448731"/>
          </a:xfrm>
        </p:spPr>
        <p:txBody>
          <a:bodyPr/>
          <a:lstStyle/>
          <a:p>
            <a:r>
              <a:rPr lang="en-US" dirty="0" smtClean="0"/>
              <a:t>Status of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231900"/>
            <a:ext cx="10325846" cy="5537199"/>
          </a:xfrm>
        </p:spPr>
        <p:txBody>
          <a:bodyPr>
            <a:normAutofit fontScale="92500" lnSpcReduction="20000"/>
          </a:bodyPr>
          <a:lstStyle/>
          <a:p>
            <a:pPr eaLnBrk="0" hangingPunct="0"/>
            <a:r>
              <a:rPr lang="en-CA" dirty="0">
                <a:solidFill>
                  <a:schemeClr val="bg1"/>
                </a:solidFill>
              </a:rPr>
              <a:t>During the first 30 years of the 20th century, Quebec women suffered many inequalities:</a:t>
            </a:r>
            <a:endParaRPr lang="en-US" dirty="0">
              <a:solidFill>
                <a:schemeClr val="bg1"/>
              </a:solidFill>
            </a:endParaRPr>
          </a:p>
          <a:p>
            <a:pPr marL="0" indent="0" eaLnBrk="0" hangingPunc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eaLnBrk="0" hangingPunc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0" eaLnBrk="0" hangingPunct="0"/>
            <a:r>
              <a:rPr lang="en-CA" dirty="0"/>
              <a:t>Women could expect low wages </a:t>
            </a:r>
            <a:r>
              <a:rPr lang="en-CA" dirty="0" smtClean="0"/>
              <a:t>working </a:t>
            </a:r>
            <a:r>
              <a:rPr lang="en-CA" dirty="0"/>
              <a:t>long </a:t>
            </a:r>
            <a:r>
              <a:rPr lang="en-CA" dirty="0" smtClean="0"/>
              <a:t>hours </a:t>
            </a:r>
            <a:r>
              <a:rPr lang="en-CA" dirty="0"/>
              <a:t>in dirty and boring jobs</a:t>
            </a:r>
            <a:r>
              <a:rPr lang="en-CA" dirty="0" smtClean="0"/>
              <a:t>.</a:t>
            </a:r>
          </a:p>
          <a:p>
            <a:pPr marL="0" lv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b="1" dirty="0"/>
              <a:t>World War 1 </a:t>
            </a:r>
            <a:r>
              <a:rPr lang="en-CA" dirty="0"/>
              <a:t>brought an increasing number of women into the industrial </a:t>
            </a:r>
            <a:r>
              <a:rPr lang="en-CA" b="1" dirty="0"/>
              <a:t>workforce </a:t>
            </a:r>
            <a:r>
              <a:rPr lang="en-CA" dirty="0"/>
              <a:t>into sectors that had </a:t>
            </a:r>
            <a:r>
              <a:rPr lang="en-CA" dirty="0" smtClean="0"/>
              <a:t>traditionally </a:t>
            </a:r>
            <a:r>
              <a:rPr lang="en-CA" dirty="0"/>
              <a:t>been dominated by men</a:t>
            </a:r>
            <a:r>
              <a:rPr lang="en-CA" dirty="0" smtClean="0"/>
              <a:t>.</a:t>
            </a:r>
          </a:p>
          <a:p>
            <a:pPr marL="0" lv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dirty="0"/>
              <a:t>Women were denied opportunities in higher education and most professional careers</a:t>
            </a:r>
            <a:r>
              <a:rPr lang="en-CA" dirty="0" smtClean="0"/>
              <a:t>.</a:t>
            </a:r>
            <a:endParaRPr lang="en-US" dirty="0"/>
          </a:p>
          <a:p>
            <a:pPr lvl="0" eaLnBrk="0" hangingPunct="0"/>
            <a:r>
              <a:rPr lang="en-CA" dirty="0"/>
              <a:t>In 1917, during World War I, the War Times Election Act gave the vote to the widows, wives, mothers and adult daughters and sisters of Canadians serving overseas</a:t>
            </a:r>
            <a:r>
              <a:rPr lang="en-CA" dirty="0" smtClean="0"/>
              <a:t>.</a:t>
            </a:r>
          </a:p>
          <a:p>
            <a:pPr marL="0" lv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dirty="0"/>
              <a:t>In 1921, all Canadian women were given the right to vote in </a:t>
            </a:r>
            <a:r>
              <a:rPr lang="en-CA" dirty="0" smtClean="0"/>
              <a:t>federal</a:t>
            </a:r>
            <a:r>
              <a:rPr lang="en-US" dirty="0"/>
              <a:t> </a:t>
            </a:r>
            <a:r>
              <a:rPr lang="en-CA" dirty="0" smtClean="0"/>
              <a:t>elections</a:t>
            </a:r>
            <a:r>
              <a:rPr lang="en-CA" dirty="0"/>
              <a:t>. The first woman elected to the federal parliament was </a:t>
            </a:r>
            <a:r>
              <a:rPr lang="en-CA" dirty="0" smtClean="0"/>
              <a:t>Agnes </a:t>
            </a:r>
            <a:r>
              <a:rPr lang="en-CA" dirty="0" err="1" smtClean="0"/>
              <a:t>Macphail</a:t>
            </a:r>
            <a:r>
              <a:rPr lang="en-CA" dirty="0" smtClean="0"/>
              <a:t>.</a:t>
            </a:r>
          </a:p>
          <a:p>
            <a:pPr marL="0" lv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dirty="0" smtClean="0"/>
              <a:t>Quebec </a:t>
            </a:r>
            <a:r>
              <a:rPr lang="en-CA" dirty="0"/>
              <a:t>fell behind other provinces in the extension of equal rights for women. Women in Quebec were not given the right to vote </a:t>
            </a:r>
            <a:r>
              <a:rPr lang="en-CA" dirty="0" smtClean="0"/>
              <a:t>in provincial </a:t>
            </a:r>
            <a:r>
              <a:rPr lang="en-CA" dirty="0"/>
              <a:t>elections until 1940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2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276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Social Changes 1896-1929</vt:lpstr>
      <vt:lpstr>Urbanization Continues</vt:lpstr>
      <vt:lpstr>Living and Working Conditions</vt:lpstr>
      <vt:lpstr>Status of Women</vt:lpstr>
    </vt:vector>
  </TitlesOfParts>
  <Company>Riverside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Changes 1896-1929</dc:title>
  <dc:creator>35-student</dc:creator>
  <cp:lastModifiedBy>Anthony Andreoli</cp:lastModifiedBy>
  <cp:revision>2</cp:revision>
  <dcterms:created xsi:type="dcterms:W3CDTF">2016-03-23T16:43:50Z</dcterms:created>
  <dcterms:modified xsi:type="dcterms:W3CDTF">2016-05-02T14:37:39Z</dcterms:modified>
</cp:coreProperties>
</file>