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y.lbpsb.qc.ca/displayl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Changes after 1791-1840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4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IMMIGRATION: Changing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immigrants came from the British Isles (Britain, Scotland, Ireland), to work in the timber industry or to build the </a:t>
            </a:r>
            <a:r>
              <a:rPr lang="en-US" b="1" dirty="0" smtClean="0"/>
              <a:t>canals.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Between </a:t>
            </a:r>
            <a:r>
              <a:rPr lang="en-US" b="1" dirty="0"/>
              <a:t>1815 and 1850 close to one million immigrants arrived in British North America.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majority settled in Upper Canada, however large numbers also came to Lower Canada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A large proportion of the immigrants were from Ireland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64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3800"/>
            <a:ext cx="8946541" cy="5054599"/>
          </a:xfrm>
        </p:spPr>
        <p:txBody>
          <a:bodyPr>
            <a:normAutofit/>
          </a:bodyPr>
          <a:lstStyle/>
          <a:p>
            <a:r>
              <a:rPr lang="en-US" b="1" dirty="0"/>
              <a:t>The population of Ireland was very poor, and in the 1840s a disastrous potato blight (disease) caused the Great Famine, sending huge numbers overseas, mainly to the USA, but also to </a:t>
            </a:r>
            <a:r>
              <a:rPr lang="en-US" b="1" dirty="0" smtClean="0"/>
              <a:t>Canada.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Conditions </a:t>
            </a:r>
            <a:r>
              <a:rPr lang="en-US" b="1" dirty="0"/>
              <a:t>for poorer passengers on Atlantic crossings were terrible. 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They were forced to stay in the lowest parts of the ships, and often got diseases such as cholera on the crossing.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In </a:t>
            </a:r>
            <a:r>
              <a:rPr lang="en-US" b="1" dirty="0"/>
              <a:t>1832 and in 1834, a </a:t>
            </a:r>
            <a:r>
              <a:rPr lang="en-US" b="1" dirty="0">
                <a:hlinkClick r:id="rId2"/>
              </a:rPr>
              <a:t>cholera epidemic</a:t>
            </a:r>
            <a:r>
              <a:rPr lang="en-US" b="1" dirty="0"/>
              <a:t> killed thousands of 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people</a:t>
            </a:r>
            <a:r>
              <a:rPr lang="en-US" dirty="0"/>
              <a:t> </a:t>
            </a:r>
            <a:r>
              <a:rPr lang="en-US" b="1" dirty="0"/>
              <a:t>in Lower Canada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 smtClean="0"/>
              <a:t>Thousands of Irish died in the fever sheds that were created to quarantine the Irish as they arrived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53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Canadian Reaction to the Irish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French Canadians saw the immigrants as a threat since they brought disease, competed for jobs and increased the English population of Lower Canada.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Many French thought the Irish were sent here as a form of germ warfare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53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Quebec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Lower Canada's society contained two groups that often found themselves in conflict: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</a:rPr>
              <a:t>French Canadian professionals (</a:t>
            </a:r>
            <a:r>
              <a:rPr lang="en-US" b="1" dirty="0" err="1">
                <a:solidFill>
                  <a:srgbClr val="FFFF00"/>
                </a:solidFill>
              </a:rPr>
              <a:t>Patriotes</a:t>
            </a:r>
            <a:r>
              <a:rPr lang="en-US" b="1" dirty="0" smtClean="0">
                <a:solidFill>
                  <a:srgbClr val="FFFF00"/>
                </a:solidFill>
              </a:rPr>
              <a:t>): </a:t>
            </a:r>
            <a:r>
              <a:rPr lang="en-US" b="1" dirty="0"/>
              <a:t>consisting of lawyers, notaries and doctors</a:t>
            </a:r>
            <a:r>
              <a:rPr lang="en-US" dirty="0"/>
              <a:t> </a:t>
            </a:r>
            <a:r>
              <a:rPr lang="en-US" b="1" dirty="0" smtClean="0"/>
              <a:t>who </a:t>
            </a:r>
            <a:r>
              <a:rPr lang="en-US" b="1" dirty="0"/>
              <a:t>defended the interests of the French community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>
                <a:solidFill>
                  <a:srgbClr val="FFFF00"/>
                </a:solidFill>
              </a:rPr>
              <a:t>T</a:t>
            </a:r>
            <a:r>
              <a:rPr lang="en-US" b="1" dirty="0" smtClean="0">
                <a:solidFill>
                  <a:srgbClr val="FFFF00"/>
                </a:solidFill>
              </a:rPr>
              <a:t>he </a:t>
            </a:r>
            <a:r>
              <a:rPr lang="en-US" b="1" dirty="0">
                <a:solidFill>
                  <a:srgbClr val="FFFF00"/>
                </a:solidFill>
              </a:rPr>
              <a:t>English commercial </a:t>
            </a:r>
            <a:r>
              <a:rPr lang="en-US" b="1" dirty="0" smtClean="0">
                <a:solidFill>
                  <a:srgbClr val="FFFF00"/>
                </a:solidFill>
              </a:rPr>
              <a:t>class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(Chateau </a:t>
            </a:r>
            <a:r>
              <a:rPr lang="en-US" b="1" dirty="0">
                <a:solidFill>
                  <a:srgbClr val="FFFF00"/>
                </a:solidFill>
              </a:rPr>
              <a:t>Clique</a:t>
            </a:r>
            <a:r>
              <a:rPr lang="en-US" b="1" dirty="0" smtClean="0">
                <a:solidFill>
                  <a:srgbClr val="FFFF00"/>
                </a:solidFill>
              </a:rPr>
              <a:t>): </a:t>
            </a:r>
            <a:r>
              <a:rPr lang="en-US" b="1" dirty="0"/>
              <a:t>consisting of bankers, merchants and businessmen who defended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their</a:t>
            </a:r>
            <a:r>
              <a:rPr lang="en-US" dirty="0"/>
              <a:t> </a:t>
            </a:r>
            <a:r>
              <a:rPr lang="en-US" b="1" dirty="0"/>
              <a:t>commercial interests in the colony.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116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0"/>
            <a:ext cx="9404723" cy="825500"/>
          </a:xfrm>
        </p:spPr>
        <p:txBody>
          <a:bodyPr/>
          <a:lstStyle/>
          <a:p>
            <a:r>
              <a:rPr lang="en-US" dirty="0" smtClean="0"/>
              <a:t>Reasons for Opposition: </a:t>
            </a:r>
            <a:r>
              <a:rPr lang="en-US" dirty="0"/>
              <a:t>F</a:t>
            </a:r>
            <a:r>
              <a:rPr lang="en-US" dirty="0" smtClean="0"/>
              <a:t>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47700"/>
            <a:ext cx="8946541" cy="6210300"/>
          </a:xfrm>
        </p:spPr>
        <p:txBody>
          <a:bodyPr>
            <a:normAutofit fontScale="92500" lnSpcReduction="20000"/>
          </a:bodyPr>
          <a:lstStyle/>
          <a:p>
            <a:r>
              <a:rPr lang="en-US" sz="2100" b="1" dirty="0"/>
              <a:t>The </a:t>
            </a:r>
            <a:r>
              <a:rPr lang="en-US" sz="2100" b="1" dirty="0" err="1"/>
              <a:t>Parti</a:t>
            </a:r>
            <a:r>
              <a:rPr lang="en-US" sz="2100" b="1" dirty="0"/>
              <a:t> </a:t>
            </a:r>
            <a:r>
              <a:rPr lang="en-US" sz="2100" b="1" dirty="0" err="1"/>
              <a:t>Canadien</a:t>
            </a:r>
            <a:r>
              <a:rPr lang="en-US" sz="2100" b="1" dirty="0"/>
              <a:t>, also known as the </a:t>
            </a:r>
            <a:r>
              <a:rPr lang="en-US" sz="2100" b="1" dirty="0" err="1"/>
              <a:t>Parti</a:t>
            </a:r>
            <a:r>
              <a:rPr lang="en-US" sz="2100" b="1" dirty="0"/>
              <a:t> </a:t>
            </a:r>
            <a:r>
              <a:rPr lang="en-US" sz="2100" b="1" dirty="0" err="1"/>
              <a:t>Patriote</a:t>
            </a:r>
            <a:r>
              <a:rPr lang="en-US" sz="2100" b="1" dirty="0"/>
              <a:t>, was made up largely of French professionals who had the support of the people. They were elected to the </a:t>
            </a:r>
            <a:r>
              <a:rPr lang="en-US" sz="2100" b="1" dirty="0" smtClean="0"/>
              <a:t>Legislative Assembly </a:t>
            </a:r>
            <a:r>
              <a:rPr lang="en-US" sz="2100" b="1" dirty="0"/>
              <a:t>which they controlled. </a:t>
            </a:r>
            <a:endParaRPr lang="en-US" sz="2100" b="1" dirty="0" smtClean="0"/>
          </a:p>
          <a:p>
            <a:pPr marL="0" indent="0">
              <a:buNone/>
            </a:pPr>
            <a:endParaRPr lang="en-US" sz="2100" b="1" dirty="0"/>
          </a:p>
          <a:p>
            <a:r>
              <a:rPr lang="en-US" sz="2100" b="1" dirty="0" smtClean="0"/>
              <a:t>They </a:t>
            </a:r>
            <a:r>
              <a:rPr lang="en-US" sz="2100" b="1" dirty="0"/>
              <a:t>wanted:</a:t>
            </a:r>
            <a:r>
              <a:rPr lang="en-US" sz="2100" dirty="0"/>
              <a:t> </a:t>
            </a:r>
            <a:r>
              <a:rPr lang="en-US" sz="2100" b="1" dirty="0"/>
              <a:t>responsible </a:t>
            </a:r>
            <a:r>
              <a:rPr lang="en-US" sz="2100" b="1" dirty="0" smtClean="0"/>
              <a:t>government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b="1" dirty="0"/>
              <a:t>to keep the </a:t>
            </a:r>
            <a:r>
              <a:rPr lang="en-US" sz="2100" b="1" dirty="0" err="1"/>
              <a:t>seigneurial</a:t>
            </a:r>
            <a:r>
              <a:rPr lang="en-US" sz="2100" b="1" dirty="0"/>
              <a:t> system and French civil </a:t>
            </a:r>
            <a:r>
              <a:rPr lang="en-US" sz="2100" b="1" dirty="0" smtClean="0"/>
              <a:t>law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b="1" dirty="0"/>
              <a:t>to protect the French language and </a:t>
            </a:r>
            <a:r>
              <a:rPr lang="en-US" sz="2100" b="1" dirty="0" smtClean="0"/>
              <a:t>culture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b="1" dirty="0"/>
              <a:t>taxes on business to pay for </a:t>
            </a:r>
            <a:r>
              <a:rPr lang="en-US" sz="2100" b="1" dirty="0" smtClean="0"/>
              <a:t>roads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b="1" dirty="0"/>
              <a:t>to avoid spending money on projects which only benefitted the </a:t>
            </a:r>
            <a:r>
              <a:rPr lang="en-US" sz="2100" b="1" dirty="0" smtClean="0"/>
              <a:t>English</a:t>
            </a:r>
          </a:p>
          <a:p>
            <a:endParaRPr lang="en-US" sz="2100" dirty="0"/>
          </a:p>
          <a:p>
            <a:r>
              <a:rPr lang="en-US" sz="2100" b="1" dirty="0"/>
              <a:t>government budgets to be controlled by the legislative </a:t>
            </a:r>
            <a:r>
              <a:rPr lang="en-US" sz="2100" b="1" dirty="0" smtClean="0"/>
              <a:t>assembly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b="1" dirty="0"/>
              <a:t>an elected legislative council</a:t>
            </a:r>
            <a:endParaRPr lang="en-US" sz="2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69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762000"/>
          </a:xfrm>
        </p:spPr>
        <p:txBody>
          <a:bodyPr/>
          <a:lstStyle/>
          <a:p>
            <a:r>
              <a:rPr lang="en-US" dirty="0"/>
              <a:t>Reasons for Opposition: </a:t>
            </a:r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62000"/>
            <a:ext cx="8946541" cy="6096000"/>
          </a:xfrm>
        </p:spPr>
        <p:txBody>
          <a:bodyPr>
            <a:normAutofit/>
          </a:bodyPr>
          <a:lstStyle/>
          <a:p>
            <a:r>
              <a:rPr lang="en-US" b="1" dirty="0"/>
              <a:t>The British Party, also known as the Chateau Clique, was made up of the British executives and wealthy businessmen.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They </a:t>
            </a:r>
            <a:r>
              <a:rPr lang="en-US" b="1" dirty="0"/>
              <a:t>controlled the executive and legislative councils. They wanted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laws which promoted </a:t>
            </a:r>
            <a:r>
              <a:rPr lang="en-US" b="1" dirty="0" smtClean="0"/>
              <a:t>business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construction of canals and </a:t>
            </a:r>
            <a:r>
              <a:rPr lang="en-US" b="1" dirty="0" smtClean="0"/>
              <a:t>railways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assimilation of the </a:t>
            </a:r>
            <a:r>
              <a:rPr lang="en-US" b="1" dirty="0" smtClean="0"/>
              <a:t>French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union with Upper </a:t>
            </a:r>
            <a:r>
              <a:rPr lang="en-US" b="1" dirty="0" smtClean="0"/>
              <a:t>Canada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taxes </a:t>
            </a:r>
            <a:r>
              <a:rPr lang="en-US" b="1" dirty="0"/>
              <a:t>on property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04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339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Social Changes after 1791-1840</vt:lpstr>
      <vt:lpstr>IMMIGRATION: Changing Culture</vt:lpstr>
      <vt:lpstr>THE IRISH</vt:lpstr>
      <vt:lpstr>French Canadian Reaction to the Irish</vt:lpstr>
      <vt:lpstr>Conflict in Quebec</vt:lpstr>
      <vt:lpstr>Reasons for Opposition: French</vt:lpstr>
      <vt:lpstr>Reasons for Opposition: English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Changes after 1791-1840</dc:title>
  <dc:creator>35-student</dc:creator>
  <cp:lastModifiedBy>35-student</cp:lastModifiedBy>
  <cp:revision>2</cp:revision>
  <dcterms:created xsi:type="dcterms:W3CDTF">2016-02-15T13:52:04Z</dcterms:created>
  <dcterms:modified xsi:type="dcterms:W3CDTF">2016-02-15T14:10:14Z</dcterms:modified>
</cp:coreProperties>
</file>