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Techniques and Elements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0265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Anthropomorphism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761413" cy="4254500"/>
          </a:xfrm>
        </p:spPr>
        <p:txBody>
          <a:bodyPr>
            <a:normAutofit/>
          </a:bodyPr>
          <a:lstStyle/>
          <a:p>
            <a:r>
              <a:rPr lang="en-US" sz="2400" dirty="0"/>
              <a:t>the attribution of human characteristics or behavior to a god, animal, or </a:t>
            </a:r>
            <a:r>
              <a:rPr lang="en-US" sz="2400" dirty="0" smtClean="0"/>
              <a:t>object</a:t>
            </a:r>
          </a:p>
          <a:p>
            <a:endParaRPr lang="en-US" sz="2400" dirty="0"/>
          </a:p>
          <a:p>
            <a:r>
              <a:rPr lang="en-US" sz="2400" dirty="0" smtClean="0"/>
              <a:t>Unlike personification the object is a fully formed character like Bugs Bunny or </a:t>
            </a:r>
            <a:r>
              <a:rPr lang="en-US" sz="2400" dirty="0" err="1" smtClean="0"/>
              <a:t>Lumiere</a:t>
            </a:r>
            <a:r>
              <a:rPr lang="en-US" sz="2400" dirty="0" smtClean="0"/>
              <a:t> </a:t>
            </a:r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8901" y="4051300"/>
            <a:ext cx="2743200" cy="248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7604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761413" cy="4089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When a scene happens earlier than the beginning of the story</a:t>
            </a:r>
          </a:p>
          <a:p>
            <a:endParaRPr lang="en-US" sz="2400" dirty="0"/>
          </a:p>
          <a:p>
            <a:r>
              <a:rPr lang="en-US" sz="2400" dirty="0" smtClean="0"/>
              <a:t>Can be used to forward exposition, theme, character development and several other ways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0" y="5067300"/>
            <a:ext cx="6743699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3816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761413" cy="4114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Vivid pictures created for any of the five senses: sound, sight, taste, feel and smell</a:t>
            </a:r>
          </a:p>
          <a:p>
            <a:endParaRPr lang="en-US" sz="2400" dirty="0"/>
          </a:p>
          <a:p>
            <a:r>
              <a:rPr lang="en-US" sz="2400" dirty="0" smtClean="0"/>
              <a:t>Imagery shows the reader the story instead of telling them making it real to the reader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300" y="4902200"/>
            <a:ext cx="7861299" cy="19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4449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2603500"/>
            <a:ext cx="8674100" cy="4089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Setting is both the time and geographic location of the story</a:t>
            </a:r>
          </a:p>
          <a:p>
            <a:endParaRPr lang="en-US" sz="2400" dirty="0"/>
          </a:p>
          <a:p>
            <a:r>
              <a:rPr lang="en-US" sz="2400" dirty="0" smtClean="0"/>
              <a:t>This element initiates the backdrop and mood of the story</a:t>
            </a:r>
          </a:p>
          <a:p>
            <a:endParaRPr lang="en-US" sz="2400" dirty="0"/>
          </a:p>
          <a:p>
            <a:r>
              <a:rPr lang="en-US" sz="2400" dirty="0" smtClean="0"/>
              <a:t>It adds to the meaning often through allusion to the prior knowledge of the reader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4101" y="2222500"/>
            <a:ext cx="3352799" cy="383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2120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Repititio</a:t>
            </a:r>
            <a:r>
              <a:rPr lang="en-US" dirty="0" err="1"/>
              <a:t>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1" y="2451100"/>
            <a:ext cx="8483600" cy="4406900"/>
          </a:xfrm>
        </p:spPr>
        <p:txBody>
          <a:bodyPr/>
          <a:lstStyle/>
          <a:p>
            <a:r>
              <a:rPr lang="en-US" dirty="0"/>
              <a:t> </a:t>
            </a:r>
            <a:r>
              <a:rPr lang="en-US" sz="2400" b="1" dirty="0"/>
              <a:t>Repetition</a:t>
            </a:r>
            <a:r>
              <a:rPr lang="en-US" sz="2400" dirty="0"/>
              <a:t> is a </a:t>
            </a:r>
            <a:r>
              <a:rPr lang="en-US" sz="2400" b="1" dirty="0"/>
              <a:t>literary</a:t>
            </a:r>
            <a:r>
              <a:rPr lang="en-US" sz="2400" dirty="0"/>
              <a:t> device that </a:t>
            </a:r>
            <a:r>
              <a:rPr lang="en-US" sz="2400" b="1" dirty="0"/>
              <a:t>repeats</a:t>
            </a:r>
            <a:r>
              <a:rPr lang="en-US" sz="2400" dirty="0"/>
              <a:t> the same words or phrases a few times to make an idea clearer and </a:t>
            </a:r>
            <a:r>
              <a:rPr lang="en-US" sz="2400" dirty="0" smtClean="0"/>
              <a:t>more memorable.</a:t>
            </a:r>
          </a:p>
          <a:p>
            <a:endParaRPr lang="en-US" sz="2400" dirty="0" smtClean="0"/>
          </a:p>
          <a:p>
            <a:r>
              <a:rPr lang="en-US" sz="2400" dirty="0" smtClean="0"/>
              <a:t> As </a:t>
            </a:r>
            <a:r>
              <a:rPr lang="en-US" sz="2400" dirty="0"/>
              <a:t>a rhetorical device, it could be a word, a phrase, or a full sentence, or a poetical line repeated to emphasize its significance in the entire text.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602" y="2235200"/>
            <a:ext cx="3185398" cy="447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3551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27</TotalTime>
  <Words>135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 Boardroom</vt:lpstr>
      <vt:lpstr>Techniques and Elements 4</vt:lpstr>
      <vt:lpstr>Anthropomorphism</vt:lpstr>
      <vt:lpstr>Flashback</vt:lpstr>
      <vt:lpstr>Imagery</vt:lpstr>
      <vt:lpstr>Setting</vt:lpstr>
      <vt:lpstr>Repitition</vt:lpstr>
    </vt:vector>
  </TitlesOfParts>
  <Company>Riverside School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Techniques and Elements 4</dc:title>
  <dc:creator>Anthony Andreoli</dc:creator>
  <cp:lastModifiedBy>Anthony Andreoli</cp:lastModifiedBy>
  <cp:revision>3</cp:revision>
  <dcterms:created xsi:type="dcterms:W3CDTF">2018-11-13T13:44:30Z</dcterms:created>
  <dcterms:modified xsi:type="dcterms:W3CDTF">2018-11-13T14:11:42Z</dcterms:modified>
</cp:coreProperties>
</file>