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Techniques and elements of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Definition page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Personification: helps reader visualize and add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Definition 1)</a:t>
            </a:r>
            <a:r>
              <a:rPr lang="en-US" sz="2800" dirty="0"/>
              <a:t> is when you give human qualities or abilities to an object or animal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dirty="0"/>
              <a:t>Oreo: Milk's favorite cookie - Oreo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Definition 2) representing and idea in human form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18" y="3225800"/>
            <a:ext cx="2575182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9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Exaggeration or overstatement usually used to add humor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00" y="0"/>
            <a:ext cx="65405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In literature, symbolism can take many forms including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 figure of speech where an object, person, or situation has another meaning other than its literal meaning. 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The actions of a character, word, action, or event that have a deeper meaning in the context of the whole story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0" y="609600"/>
            <a:ext cx="2447926" cy="379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Foreshadowing in </a:t>
            </a:r>
            <a:r>
              <a:rPr lang="en-US" sz="3600" dirty="0" smtClean="0"/>
              <a:t>fiction creates suspense in </a:t>
            </a:r>
            <a:r>
              <a:rPr lang="en-US" sz="3600" dirty="0"/>
              <a:t>a story, so that the readers are interested to know more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Foreshadowing is when the author hints at future events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01" y="415825"/>
            <a:ext cx="5386522" cy="165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3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 telling of a story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256" y="1566746"/>
            <a:ext cx="4575344" cy="400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18</TotalTime>
  <Words>100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Techniques and elements of Literature</vt:lpstr>
      <vt:lpstr>Personification: helps reader visualize and add meaning</vt:lpstr>
      <vt:lpstr>Hyperbole</vt:lpstr>
      <vt:lpstr>Symbolism</vt:lpstr>
      <vt:lpstr>Foreshadow</vt:lpstr>
      <vt:lpstr>Narrative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and elements of Literature</dc:title>
  <dc:creator>Anthony Andreoli</dc:creator>
  <cp:lastModifiedBy>Anthony Andreoli</cp:lastModifiedBy>
  <cp:revision>2</cp:revision>
  <dcterms:created xsi:type="dcterms:W3CDTF">2018-09-05T16:38:44Z</dcterms:created>
  <dcterms:modified xsi:type="dcterms:W3CDTF">2018-09-05T16:57:24Z</dcterms:modified>
</cp:coreProperties>
</file>