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lfuc4j6oz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Techniques and elements of Literature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882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6261725" cy="159617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Plot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367092"/>
            <a:ext cx="11277600" cy="4300408"/>
          </a:xfrm>
        </p:spPr>
        <p:txBody>
          <a:bodyPr/>
          <a:lstStyle/>
          <a:p>
            <a:r>
              <a:rPr lang="en-US" sz="2400" dirty="0" smtClean="0"/>
              <a:t>Main events in a piece of fiction presented                                                                       in a sequence to convey a m</a:t>
            </a:r>
            <a:r>
              <a:rPr lang="en-US" dirty="0" smtClean="0"/>
              <a:t>essage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0"/>
            <a:ext cx="5956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91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770915"/>
            <a:ext cx="10364451" cy="1596177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Exposition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used to introduce background information about events, settings, characters, or other elements of a work to the audience or readers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Without exposition nothing would make sense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www.youtube.com/watch?v=elfuc4j6ozg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34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2" cy="1079500"/>
          </a:xfrm>
        </p:spPr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858903"/>
            <a:ext cx="3298976" cy="5762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6"/>
                </a:solidFill>
              </a:rPr>
              <a:t>Dramatic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1938403"/>
            <a:ext cx="3298976" cy="385279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When the reader has information that the character in the story does not.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1348" y="858904"/>
            <a:ext cx="3291521" cy="5762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6"/>
                </a:solidFill>
              </a:rPr>
              <a:t>Verbal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441348" y="1938403"/>
            <a:ext cx="3531950" cy="342099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When the meaning of the words are opposite to what the speaker really means or feels</a:t>
            </a:r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853083" y="965200"/>
            <a:ext cx="3304928" cy="469965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Situational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973298" y="1938403"/>
            <a:ext cx="3304928" cy="385279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When a situation turns out differently than what is normally expecte</a:t>
            </a:r>
            <a:r>
              <a:rPr lang="en-US" sz="2200" u="sng" dirty="0" smtClean="0"/>
              <a:t>d</a:t>
            </a:r>
            <a:endParaRPr lang="en-US" sz="2200" u="sng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746500"/>
            <a:ext cx="4009550" cy="3111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700" y="3962197"/>
            <a:ext cx="2883525" cy="26879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3746500"/>
            <a:ext cx="3667997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843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8901"/>
            <a:ext cx="10364451" cy="990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Conflict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965200"/>
            <a:ext cx="5106026" cy="4825999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6"/>
                </a:solidFill>
              </a:rPr>
              <a:t>Internal Conflict</a:t>
            </a:r>
            <a:r>
              <a:rPr lang="en-US" dirty="0" smtClean="0"/>
              <a:t>: </a:t>
            </a:r>
            <a:r>
              <a:rPr lang="en-US" sz="2400" dirty="0" smtClean="0"/>
              <a:t>When the main obstacle of the story comes from within the protagonist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816600" y="965200"/>
            <a:ext cx="6375400" cy="41401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External conflict: </a:t>
            </a:r>
            <a:r>
              <a:rPr lang="en-US" sz="2600" dirty="0" smtClean="0"/>
              <a:t>When the obstacle overcome by the protagonist comes from outside the character: </a:t>
            </a:r>
          </a:p>
          <a:p>
            <a:endParaRPr lang="en-US" sz="2600" b="1" dirty="0"/>
          </a:p>
          <a:p>
            <a:r>
              <a:rPr lang="en-US" sz="2600" b="1" dirty="0" smtClean="0"/>
              <a:t>Man </a:t>
            </a:r>
            <a:r>
              <a:rPr lang="en-US" sz="2600" b="1" dirty="0"/>
              <a:t>vs. Man</a:t>
            </a:r>
            <a:r>
              <a:rPr lang="en-US" sz="2600" dirty="0"/>
              <a:t>, </a:t>
            </a:r>
            <a:r>
              <a:rPr lang="en-US" sz="2600" b="1" dirty="0"/>
              <a:t>Man vs. Nature</a:t>
            </a:r>
            <a:r>
              <a:rPr lang="en-US" sz="2600" dirty="0"/>
              <a:t>, </a:t>
            </a:r>
            <a:endParaRPr lang="en-US" sz="2600" dirty="0" smtClean="0"/>
          </a:p>
          <a:p>
            <a:r>
              <a:rPr lang="en-US" sz="2600" b="1" dirty="0" smtClean="0"/>
              <a:t>Man </a:t>
            </a:r>
            <a:r>
              <a:rPr lang="en-US" sz="2600" b="1" dirty="0"/>
              <a:t>vs. Society</a:t>
            </a:r>
            <a:r>
              <a:rPr lang="en-US" sz="2600" dirty="0"/>
              <a:t>, </a:t>
            </a:r>
            <a:r>
              <a:rPr lang="en-US" sz="2600" dirty="0" smtClean="0"/>
              <a:t>and</a:t>
            </a:r>
            <a:r>
              <a:rPr lang="en-US" sz="2600" dirty="0"/>
              <a:t> </a:t>
            </a:r>
            <a:r>
              <a:rPr lang="en-US" sz="2600" b="1" dirty="0"/>
              <a:t>Man vs. Technology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71" y="3165335"/>
            <a:ext cx="2734057" cy="29433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300" y="4486135"/>
            <a:ext cx="3568700" cy="237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092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Theme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65300"/>
            <a:ext cx="10363826" cy="4940300"/>
          </a:xfrm>
        </p:spPr>
        <p:txBody>
          <a:bodyPr/>
          <a:lstStyle/>
          <a:p>
            <a:r>
              <a:rPr lang="en-US" sz="2400" dirty="0" smtClean="0"/>
              <a:t>The main idea of the story which must be stated in a complete sentence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 story may have several </a:t>
            </a:r>
            <a:r>
              <a:rPr lang="en-US" sz="2400" b="1" dirty="0"/>
              <a:t>themes</a:t>
            </a:r>
            <a:r>
              <a:rPr lang="en-US" sz="2400" dirty="0"/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0" y="3848100"/>
            <a:ext cx="75184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81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58</TotalTime>
  <Words>159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Techniques and elements of Literature</vt:lpstr>
      <vt:lpstr>Plot</vt:lpstr>
      <vt:lpstr>Exposition</vt:lpstr>
      <vt:lpstr>Irony</vt:lpstr>
      <vt:lpstr>Conflict</vt:lpstr>
      <vt:lpstr>Theme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and elements of Literature</dc:title>
  <dc:creator>Anthony Andreoli</dc:creator>
  <cp:lastModifiedBy>Anthony Andreoli</cp:lastModifiedBy>
  <cp:revision>6</cp:revision>
  <dcterms:created xsi:type="dcterms:W3CDTF">2018-09-06T14:33:47Z</dcterms:created>
  <dcterms:modified xsi:type="dcterms:W3CDTF">2018-09-06T15:32:06Z</dcterms:modified>
</cp:coreProperties>
</file>