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Techniques and elements of Literature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 3: Poetry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08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654" y="457201"/>
            <a:ext cx="8825659" cy="1041400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nomatopoeia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324100"/>
            <a:ext cx="4737846" cy="421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Used to grab peoples attention or add atmosphere to a piece</a:t>
            </a:r>
          </a:p>
          <a:p>
            <a:endParaRPr lang="en-US" sz="2400" dirty="0"/>
          </a:p>
          <a:p>
            <a:r>
              <a:rPr lang="en-US" sz="2400" dirty="0" smtClean="0"/>
              <a:t>Definition: when a word represents a sound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991" y="1241075"/>
            <a:ext cx="5325218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48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3823446" cy="34163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 person telling the story…not the author but the narrator of a poem</a:t>
            </a:r>
          </a:p>
          <a:p>
            <a:endParaRPr lang="en-US" sz="2800" dirty="0"/>
          </a:p>
          <a:p>
            <a:r>
              <a:rPr lang="en-US" sz="2800" dirty="0" smtClean="0"/>
              <a:t>Conveys the ideas of the writer much like an actor or protagonist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00" y="0"/>
            <a:ext cx="707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06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19100"/>
            <a:ext cx="8825659" cy="1261533"/>
          </a:xfrm>
        </p:spPr>
        <p:txBody>
          <a:bodyPr/>
          <a:lstStyle/>
          <a:p>
            <a:r>
              <a:rPr lang="en-US" dirty="0" smtClean="0"/>
              <a:t>Alliteration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4979146" cy="34163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is the repetition of initial consonant sound</a:t>
            </a:r>
          </a:p>
          <a:p>
            <a:endParaRPr lang="en-US" sz="2800" dirty="0" smtClean="0"/>
          </a:p>
          <a:p>
            <a:r>
              <a:rPr lang="en-US" sz="2800" dirty="0" smtClean="0"/>
              <a:t>Its purpose is to focus your attention to a particular text or to create tone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322398"/>
            <a:ext cx="5715000" cy="401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78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5385545" cy="34163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When a word or action is connected to a word phrase it is not usually connected to in order to create a comparison</a:t>
            </a:r>
          </a:p>
          <a:p>
            <a:endParaRPr lang="en-US" sz="2800" dirty="0"/>
          </a:p>
          <a:p>
            <a:r>
              <a:rPr lang="en-US" sz="2800" dirty="0" smtClean="0"/>
              <a:t>It is connected to imagery 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85" y="2260600"/>
            <a:ext cx="5734415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3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4293346" cy="34163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comparison using like or as</a:t>
            </a:r>
          </a:p>
          <a:p>
            <a:endParaRPr lang="en-US" sz="2800" dirty="0"/>
          </a:p>
          <a:p>
            <a:r>
              <a:rPr lang="en-US" sz="2800" dirty="0" smtClean="0"/>
              <a:t>Connected to imagery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0"/>
            <a:ext cx="7308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87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45</TotalTime>
  <Words>117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 Boardroom</vt:lpstr>
      <vt:lpstr>Techniques and elements of Literature</vt:lpstr>
      <vt:lpstr>Onomatopoeia </vt:lpstr>
      <vt:lpstr>Speaker</vt:lpstr>
      <vt:lpstr>Alliteration</vt:lpstr>
      <vt:lpstr>METAPHOR</vt:lpstr>
      <vt:lpstr>Simile</vt:lpstr>
    </vt:vector>
  </TitlesOfParts>
  <Company>Riverside School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Techniques and elements of Literature</dc:title>
  <dc:creator>Anthony Andreoli</dc:creator>
  <cp:lastModifiedBy>Anthony Andreoli</cp:lastModifiedBy>
  <cp:revision>5</cp:revision>
  <dcterms:created xsi:type="dcterms:W3CDTF">2018-09-12T12:03:49Z</dcterms:created>
  <dcterms:modified xsi:type="dcterms:W3CDTF">2018-09-12T12:49:19Z</dcterms:modified>
</cp:coreProperties>
</file>