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60’s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changing times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213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70600"/>
            <a:ext cx="11988800" cy="673100"/>
          </a:xfrm>
        </p:spPr>
        <p:txBody>
          <a:bodyPr/>
          <a:lstStyle/>
          <a:p>
            <a:r>
              <a:rPr lang="en-US" dirty="0" smtClean="0"/>
              <a:t>Women's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65100"/>
            <a:ext cx="12090400" cy="6489700"/>
          </a:xfrm>
        </p:spPr>
        <p:txBody>
          <a:bodyPr/>
          <a:lstStyle/>
          <a:p>
            <a:r>
              <a:rPr lang="en-US" sz="2200" dirty="0" smtClean="0"/>
              <a:t>Women's Equality continued to be a major social issue in the 60’s</a:t>
            </a:r>
          </a:p>
          <a:p>
            <a:endParaRPr lang="en-US" sz="2200" dirty="0" smtClean="0"/>
          </a:p>
          <a:p>
            <a:r>
              <a:rPr lang="en-US" sz="2200" dirty="0" smtClean="0"/>
              <a:t>Abortion rights and Legal rights topped the list of feminist demands</a:t>
            </a:r>
          </a:p>
          <a:p>
            <a:endParaRPr lang="en-US" sz="2200" dirty="0" smtClean="0"/>
          </a:p>
          <a:p>
            <a:r>
              <a:rPr lang="en-US" sz="2200" dirty="0" smtClean="0"/>
              <a:t>In 64 Marie Claire Kirkland-</a:t>
            </a:r>
            <a:r>
              <a:rPr lang="en-US" sz="2200" dirty="0" err="1" smtClean="0"/>
              <a:t>Casgrain</a:t>
            </a:r>
            <a:r>
              <a:rPr lang="en-US" sz="2200" dirty="0" smtClean="0"/>
              <a:t> was responsible for the Acting respecting the legal Capacity of Women allowing women to sign contracts and other transactions without their husbands consent</a:t>
            </a:r>
          </a:p>
          <a:p>
            <a:endParaRPr lang="en-US" sz="2200" dirty="0" smtClean="0"/>
          </a:p>
          <a:p>
            <a:r>
              <a:rPr lang="en-US" sz="2200" dirty="0" smtClean="0"/>
              <a:t>In 1966 the FFQ(Federation des femmes du Quebec) was founded</a:t>
            </a:r>
          </a:p>
          <a:p>
            <a:endParaRPr lang="en-US" sz="2200" dirty="0" smtClean="0"/>
          </a:p>
          <a:p>
            <a:r>
              <a:rPr lang="en-US" sz="2200" dirty="0" smtClean="0"/>
              <a:t>By 1969 the FFQ had advocated for abortion rights, Abortion became permitted in certain cases with the approval of a 3 doctor committee before this it was a criminal offense</a:t>
            </a:r>
          </a:p>
          <a:p>
            <a:endParaRPr lang="en-US" sz="22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800" y="165100"/>
            <a:ext cx="2616200" cy="17829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688" y="2801820"/>
            <a:ext cx="1878112" cy="188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02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918200"/>
            <a:ext cx="8534400" cy="787400"/>
          </a:xfrm>
        </p:spPr>
        <p:txBody>
          <a:bodyPr/>
          <a:lstStyle/>
          <a:p>
            <a:r>
              <a:rPr lang="en-US" dirty="0" smtClean="0"/>
              <a:t>Indigenous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"/>
            <a:ext cx="12090400" cy="57277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The 60’s see a beginning of greater mobilization among indigenous people</a:t>
            </a:r>
          </a:p>
          <a:p>
            <a:endParaRPr lang="en-US" sz="2200" dirty="0"/>
          </a:p>
          <a:p>
            <a:r>
              <a:rPr lang="en-US" sz="2200" dirty="0" smtClean="0"/>
              <a:t>1969 The federal government creates a white paper entitled “Statement of the Government of Canada on Indian Policy 1969”</a:t>
            </a:r>
          </a:p>
          <a:p>
            <a:endParaRPr lang="en-US" sz="2200" dirty="0"/>
          </a:p>
          <a:p>
            <a:r>
              <a:rPr lang="en-US" sz="2200" dirty="0" smtClean="0"/>
              <a:t>In the paper they want to withdraw the Indian Act, </a:t>
            </a:r>
            <a:r>
              <a:rPr lang="en-US" sz="2200" dirty="0" err="1" smtClean="0"/>
              <a:t>indian</a:t>
            </a:r>
            <a:r>
              <a:rPr lang="en-US" sz="2200" dirty="0" smtClean="0"/>
              <a:t> status, abolition of all legal documents between Canada and the Amerindians.  The Amerindians would lose all special rights </a:t>
            </a:r>
          </a:p>
          <a:p>
            <a:endParaRPr lang="en-US" sz="2200" dirty="0"/>
          </a:p>
          <a:p>
            <a:r>
              <a:rPr lang="en-US" sz="2200" dirty="0" smtClean="0"/>
              <a:t>Amerindian people opposed these proposals as they believed it would harm their ancestral rights and land games</a:t>
            </a:r>
          </a:p>
          <a:p>
            <a:endParaRPr lang="en-US" sz="2200" dirty="0"/>
          </a:p>
          <a:p>
            <a:r>
              <a:rPr lang="en-US" sz="2200" dirty="0" smtClean="0"/>
              <a:t>The counter movement was so strong the Federal Government dropped its proposal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5918200"/>
            <a:ext cx="34925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31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6299200"/>
            <a:ext cx="8534400" cy="4699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212" y="127000"/>
            <a:ext cx="12015788" cy="6172200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Welfare State: State that interferes socially and economically in the lives of citizens to make their lives better</a:t>
            </a:r>
          </a:p>
          <a:p>
            <a:endParaRPr lang="en-US" sz="2200" dirty="0"/>
          </a:p>
          <a:p>
            <a:r>
              <a:rPr lang="en-US" sz="2200" dirty="0" smtClean="0"/>
              <a:t>Urban Agglomeration: locality comprising a large city and its suburbs</a:t>
            </a:r>
          </a:p>
          <a:p>
            <a:endParaRPr lang="en-US" sz="2200" dirty="0"/>
          </a:p>
          <a:p>
            <a:r>
              <a:rPr lang="en-US" sz="2200" dirty="0" smtClean="0"/>
              <a:t>Counterculture: Fringe cultural movement that counters the dominant culture</a:t>
            </a:r>
          </a:p>
          <a:p>
            <a:endParaRPr lang="en-US" sz="2200" dirty="0"/>
          </a:p>
          <a:p>
            <a:r>
              <a:rPr lang="en-US" sz="2200" dirty="0" smtClean="0"/>
              <a:t>Universal Suffrage: when the right to vote is given to all people of voting age</a:t>
            </a:r>
          </a:p>
          <a:p>
            <a:endParaRPr lang="en-US" sz="2200" dirty="0"/>
          </a:p>
          <a:p>
            <a:r>
              <a:rPr lang="en-US" sz="2200" dirty="0" smtClean="0"/>
              <a:t>Self-Determination: right of a people to decide what best suits their needs</a:t>
            </a:r>
          </a:p>
          <a:p>
            <a:endParaRPr lang="en-US" sz="2200" dirty="0"/>
          </a:p>
          <a:p>
            <a:r>
              <a:rPr lang="en-US" sz="2200" dirty="0" smtClean="0"/>
              <a:t>Labor confederation: An organization that brings together several unions</a:t>
            </a:r>
          </a:p>
          <a:p>
            <a:endParaRPr lang="en-US" sz="2200" dirty="0"/>
          </a:p>
          <a:p>
            <a:r>
              <a:rPr lang="en-US" sz="2200" dirty="0" smtClean="0"/>
              <a:t>White Paper: a document that presents government proposals to instigate debate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03641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6248400"/>
            <a:ext cx="8534400" cy="482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Union </a:t>
            </a:r>
            <a:r>
              <a:rPr lang="en-US" dirty="0" err="1" smtClean="0"/>
              <a:t>Nationale</a:t>
            </a:r>
            <a:r>
              <a:rPr lang="en-US" dirty="0" smtClean="0"/>
              <a:t> in Power 1966-1970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1190288" cy="4927600"/>
          </a:xfrm>
        </p:spPr>
        <p:txBody>
          <a:bodyPr/>
          <a:lstStyle/>
          <a:p>
            <a:r>
              <a:rPr lang="en-US" sz="2800" dirty="0" smtClean="0"/>
              <a:t>Daniel Johnson and the Union </a:t>
            </a:r>
            <a:r>
              <a:rPr lang="en-US" sz="2800" dirty="0" err="1" smtClean="0"/>
              <a:t>Nationale</a:t>
            </a:r>
            <a:r>
              <a:rPr lang="en-US" sz="2800" dirty="0" smtClean="0"/>
              <a:t> were elected in 1966-1970</a:t>
            </a:r>
          </a:p>
          <a:p>
            <a:endParaRPr lang="en-US" sz="2800" dirty="0"/>
          </a:p>
          <a:p>
            <a:r>
              <a:rPr lang="en-US" sz="2800" dirty="0" smtClean="0"/>
              <a:t>He continued the Quiet revolution and turned his back on </a:t>
            </a:r>
            <a:r>
              <a:rPr lang="en-US" sz="2800" dirty="0" err="1" smtClean="0"/>
              <a:t>Duplessis’s</a:t>
            </a:r>
            <a:r>
              <a:rPr lang="en-US" sz="2800" dirty="0" smtClean="0"/>
              <a:t> social conservatism</a:t>
            </a:r>
          </a:p>
          <a:p>
            <a:endParaRPr lang="en-US" sz="28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3048000"/>
            <a:ext cx="108458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81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6273800"/>
            <a:ext cx="10364788" cy="444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Demographic Changes: Birth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-571500"/>
            <a:ext cx="11063288" cy="6845300"/>
          </a:xfrm>
        </p:spPr>
        <p:txBody>
          <a:bodyPr/>
          <a:lstStyle/>
          <a:p>
            <a:r>
              <a:rPr lang="en-US" dirty="0" smtClean="0"/>
              <a:t>DURING THE 1960’S THERE WAS A MAJOR DROP IN QUEBEC’S BIRTH RATE</a:t>
            </a:r>
          </a:p>
          <a:p>
            <a:endParaRPr lang="en-US" dirty="0"/>
          </a:p>
          <a:p>
            <a:r>
              <a:rPr lang="en-US" dirty="0" smtClean="0"/>
              <a:t>Several factors account for this: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1) </a:t>
            </a:r>
            <a:r>
              <a:rPr lang="en-US" smtClean="0"/>
              <a:t>Women were </a:t>
            </a:r>
            <a:r>
              <a:rPr lang="en-US" dirty="0" smtClean="0"/>
              <a:t>working more so they could not care for large families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2) The birth control pill become commonly used allowing women to chose when they became pregnant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3) Changing attitudes did not place an importance on a large family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709" y="3798905"/>
            <a:ext cx="1235191" cy="1114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545" y="914400"/>
            <a:ext cx="2035355" cy="233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09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803900"/>
            <a:ext cx="11698288" cy="863600"/>
          </a:xfrm>
        </p:spPr>
        <p:txBody>
          <a:bodyPr>
            <a:normAutofit/>
          </a:bodyPr>
          <a:lstStyle/>
          <a:p>
            <a:r>
              <a:rPr lang="en-US" dirty="0"/>
              <a:t>Demographic </a:t>
            </a:r>
            <a:r>
              <a:rPr lang="en-US" dirty="0" smtClean="0"/>
              <a:t>Changes: Immigration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88900"/>
            <a:ext cx="11430000" cy="5715000"/>
          </a:xfrm>
        </p:spPr>
        <p:txBody>
          <a:bodyPr/>
          <a:lstStyle/>
          <a:p>
            <a:r>
              <a:rPr lang="en-US" dirty="0" smtClean="0"/>
              <a:t>In the 60’s the government gradually changed its immigration policies</a:t>
            </a:r>
          </a:p>
          <a:p>
            <a:endParaRPr lang="en-US" dirty="0"/>
          </a:p>
          <a:p>
            <a:r>
              <a:rPr lang="en-US" dirty="0" smtClean="0"/>
              <a:t>It revoked limitations on non-western countries</a:t>
            </a:r>
          </a:p>
          <a:p>
            <a:endParaRPr lang="en-US" dirty="0"/>
          </a:p>
          <a:p>
            <a:r>
              <a:rPr lang="en-US" dirty="0" smtClean="0"/>
              <a:t>In 1967 it introduced immigration laws based on a candidates training and needs of the economy</a:t>
            </a:r>
          </a:p>
          <a:p>
            <a:endParaRPr lang="en-US" dirty="0"/>
          </a:p>
          <a:p>
            <a:r>
              <a:rPr lang="en-US" dirty="0" smtClean="0"/>
              <a:t>Most immigrants were still westerners but we see immigrants from the west Indies, India, Pakistan and other developing nations</a:t>
            </a:r>
          </a:p>
          <a:p>
            <a:endParaRPr lang="en-US" dirty="0"/>
          </a:p>
          <a:p>
            <a:r>
              <a:rPr lang="en-US" dirty="0" smtClean="0"/>
              <a:t>Montreal and Quebec become more multicultural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406" y="94401"/>
            <a:ext cx="2892794" cy="235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23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702300"/>
            <a:ext cx="11329988" cy="990600"/>
          </a:xfrm>
        </p:spPr>
        <p:txBody>
          <a:bodyPr/>
          <a:lstStyle/>
          <a:p>
            <a:r>
              <a:rPr lang="en-US" dirty="0" smtClean="0"/>
              <a:t>Expansion of Consumer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685800"/>
            <a:ext cx="11531600" cy="4749800"/>
          </a:xfrm>
        </p:spPr>
        <p:txBody>
          <a:bodyPr/>
          <a:lstStyle/>
          <a:p>
            <a:r>
              <a:rPr lang="en-US" dirty="0" smtClean="0"/>
              <a:t>The consumption of goods becomes increasingly important</a:t>
            </a:r>
          </a:p>
          <a:p>
            <a:endParaRPr lang="en-US" dirty="0"/>
          </a:p>
          <a:p>
            <a:r>
              <a:rPr lang="en-US" dirty="0" smtClean="0"/>
              <a:t>Factors explaining this:</a:t>
            </a:r>
          </a:p>
          <a:p>
            <a:r>
              <a:rPr lang="en-US" dirty="0" smtClean="0"/>
              <a:t>1) Wages increase faster than prices giving Quebecers more purchasing power</a:t>
            </a:r>
          </a:p>
          <a:p>
            <a:endParaRPr lang="en-US" dirty="0"/>
          </a:p>
          <a:p>
            <a:r>
              <a:rPr lang="en-US" dirty="0" smtClean="0"/>
              <a:t>2) Many goods became more affordable</a:t>
            </a:r>
          </a:p>
          <a:p>
            <a:endParaRPr lang="en-US" dirty="0"/>
          </a:p>
          <a:p>
            <a:r>
              <a:rPr lang="en-US" dirty="0" smtClean="0"/>
              <a:t>3) Development of a leisure society developed products that were used to consume free time</a:t>
            </a:r>
          </a:p>
          <a:p>
            <a:endParaRPr lang="en-US" dirty="0"/>
          </a:p>
          <a:p>
            <a:r>
              <a:rPr lang="en-US" dirty="0" smtClean="0"/>
              <a:t>4) Advertising propelled purchasing decisions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724" y="4352814"/>
            <a:ext cx="4526176" cy="15813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0"/>
            <a:ext cx="3822700" cy="194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20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969000"/>
            <a:ext cx="10555288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AREAS AND CHANGES IN Economic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-88900"/>
            <a:ext cx="12077700" cy="5803900"/>
          </a:xfrm>
        </p:spPr>
        <p:txBody>
          <a:bodyPr>
            <a:normAutofit fontScale="62500" lnSpcReduction="20000"/>
          </a:bodyPr>
          <a:lstStyle/>
          <a:p>
            <a:r>
              <a:rPr lang="en-US" sz="2800" dirty="0" smtClean="0"/>
              <a:t>Public investment:  Government invested large amounts in infrastructure, (metro systems and schools, </a:t>
            </a:r>
            <a:r>
              <a:rPr lang="en-US" sz="2800" dirty="0" err="1" smtClean="0"/>
              <a:t>etc</a:t>
            </a:r>
            <a:r>
              <a:rPr lang="en-US" sz="2800" dirty="0" smtClean="0"/>
              <a:t>)  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 Investment in large projects like bridges and high ways stimulated economic growth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Modernization of factories led to 3 important developments</a:t>
            </a:r>
          </a:p>
          <a:p>
            <a:pPr lvl="3"/>
            <a:r>
              <a:rPr lang="en-US" sz="2800" dirty="0"/>
              <a:t>1) Production became increasingly automated leading to job losses</a:t>
            </a:r>
          </a:p>
          <a:p>
            <a:pPr lvl="3"/>
            <a:r>
              <a:rPr lang="en-US" sz="2800" dirty="0"/>
              <a:t>2) Cost of modernization was so high production became centered In large companies</a:t>
            </a:r>
          </a:p>
          <a:p>
            <a:pPr lvl="3"/>
            <a:r>
              <a:rPr lang="en-US" sz="2800" dirty="0"/>
              <a:t>3) Many companies relocated abandoning Quebec for Ontario or old neighborhoods to industrial parks</a:t>
            </a:r>
          </a:p>
          <a:p>
            <a:endParaRPr lang="en-US" sz="2800" dirty="0"/>
          </a:p>
          <a:p>
            <a:endParaRPr lang="en-US" sz="2400" dirty="0" smtClean="0"/>
          </a:p>
          <a:p>
            <a:endParaRPr lang="en-US" dirty="0" smtClean="0"/>
          </a:p>
          <a:p>
            <a:pPr marL="1371600" lvl="3" indent="0">
              <a:buNone/>
            </a:pPr>
            <a:r>
              <a:rPr lang="en-US" dirty="0" smtClean="0"/>
              <a:t>                     </a:t>
            </a:r>
            <a:endParaRPr lang="en-US" dirty="0"/>
          </a:p>
          <a:p>
            <a:pPr marL="1371600" lvl="3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398740"/>
            <a:ext cx="4394200" cy="17226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299" y="774700"/>
            <a:ext cx="2133601" cy="2338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177" y="4156935"/>
            <a:ext cx="4745223" cy="197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5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816600"/>
            <a:ext cx="10936288" cy="1041400"/>
          </a:xfrm>
        </p:spPr>
        <p:txBody>
          <a:bodyPr/>
          <a:lstStyle/>
          <a:p>
            <a:r>
              <a:rPr lang="en-US" dirty="0" smtClean="0"/>
              <a:t>Urban Agglomerations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0"/>
            <a:ext cx="11988800" cy="5562600"/>
          </a:xfrm>
        </p:spPr>
        <p:txBody>
          <a:bodyPr/>
          <a:lstStyle/>
          <a:p>
            <a:r>
              <a:rPr lang="en-US" dirty="0" smtClean="0"/>
              <a:t>Urban agglomerations developed as a result of 4 phenomenon</a:t>
            </a:r>
          </a:p>
          <a:p>
            <a:endParaRPr lang="en-US" dirty="0"/>
          </a:p>
          <a:p>
            <a:r>
              <a:rPr lang="en-US" dirty="0" smtClean="0"/>
              <a:t>1) American influence that presented that living in suburbs was a model of social success</a:t>
            </a:r>
          </a:p>
          <a:p>
            <a:endParaRPr lang="en-US" dirty="0"/>
          </a:p>
          <a:p>
            <a:r>
              <a:rPr lang="en-US" dirty="0" smtClean="0"/>
              <a:t>2) Infrastructure development allowed fast and easy transportation to the suburbs</a:t>
            </a:r>
          </a:p>
          <a:p>
            <a:endParaRPr lang="en-US" dirty="0"/>
          </a:p>
          <a:p>
            <a:r>
              <a:rPr lang="en-US" dirty="0" smtClean="0"/>
              <a:t>3) NEW factories in the suburbs made people move there</a:t>
            </a:r>
          </a:p>
          <a:p>
            <a:endParaRPr lang="en-US" dirty="0"/>
          </a:p>
          <a:p>
            <a:r>
              <a:rPr lang="en-US" dirty="0" smtClean="0"/>
              <a:t>4) The middle class found the suburbs to be comfortable offering a quality of life only available to the rich before this time, such s large back yards on tranquil streets</a:t>
            </a:r>
          </a:p>
          <a:p>
            <a:endParaRPr lang="en-US" dirty="0"/>
          </a:p>
          <a:p>
            <a:r>
              <a:rPr lang="en-US" dirty="0" smtClean="0"/>
              <a:t>This created urban sprawl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915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30900"/>
            <a:ext cx="11290300" cy="9271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Changing Attitudes: Challenging traditional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0"/>
            <a:ext cx="11595100" cy="5791200"/>
          </a:xfrm>
        </p:spPr>
        <p:txBody>
          <a:bodyPr/>
          <a:lstStyle/>
          <a:p>
            <a:r>
              <a:rPr lang="en-US" dirty="0" smtClean="0"/>
              <a:t>In the 60’s traditional values were being challenged more than ever</a:t>
            </a:r>
          </a:p>
          <a:p>
            <a:endParaRPr lang="en-US" dirty="0"/>
          </a:p>
          <a:p>
            <a:r>
              <a:rPr lang="en-US" dirty="0" smtClean="0"/>
              <a:t>Fewer people than ever attended church and the number of priests and religious communities was also dropping</a:t>
            </a:r>
          </a:p>
          <a:p>
            <a:endParaRPr lang="en-US" dirty="0"/>
          </a:p>
          <a:p>
            <a:r>
              <a:rPr lang="en-US" dirty="0" smtClean="0"/>
              <a:t>In 61 61% of people attended church by 71 it was down to 30%</a:t>
            </a:r>
          </a:p>
          <a:p>
            <a:endParaRPr lang="en-US" dirty="0"/>
          </a:p>
          <a:p>
            <a:r>
              <a:rPr lang="en-US" dirty="0" smtClean="0"/>
              <a:t>Marriages also decreased as more and more Quebecers were living in common law relationships</a:t>
            </a:r>
          </a:p>
          <a:p>
            <a:endParaRPr lang="en-US" dirty="0"/>
          </a:p>
          <a:p>
            <a:r>
              <a:rPr lang="en-US" dirty="0" smtClean="0"/>
              <a:t>Divorce increased due to a federal law making it easier to obtain a divorce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019300"/>
            <a:ext cx="30480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31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1231</TotalTime>
  <Words>751</Words>
  <Application>Microsoft Office PowerPoint</Application>
  <PresentationFormat>Widescreen</PresentationFormat>
  <Paragraphs>114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Century Gothic</vt:lpstr>
      <vt:lpstr>Wingdings 3</vt:lpstr>
      <vt:lpstr>Slice</vt:lpstr>
      <vt:lpstr>THE 60’s</vt:lpstr>
      <vt:lpstr>Definitions</vt:lpstr>
      <vt:lpstr>Union Nationale in Power 1966-1970</vt:lpstr>
      <vt:lpstr>Demographic Changes: Birth Rate</vt:lpstr>
      <vt:lpstr>Demographic Changes: Immigration</vt:lpstr>
      <vt:lpstr>Expansion of Consumer Society</vt:lpstr>
      <vt:lpstr>AREAS AND CHANGES IN Economic Growth</vt:lpstr>
      <vt:lpstr>Urban Agglomerations</vt:lpstr>
      <vt:lpstr>Changing Attitudes: Challenging traditional Values</vt:lpstr>
      <vt:lpstr>Women's Rights</vt:lpstr>
      <vt:lpstr>Indigenous Nations</vt:lpstr>
    </vt:vector>
  </TitlesOfParts>
  <Company>Riverside School 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60’s</dc:title>
  <dc:creator>Anthony Andreoli</dc:creator>
  <cp:lastModifiedBy>Casey Savoie-O'Hara</cp:lastModifiedBy>
  <cp:revision>15</cp:revision>
  <dcterms:created xsi:type="dcterms:W3CDTF">2018-04-13T13:46:26Z</dcterms:created>
  <dcterms:modified xsi:type="dcterms:W3CDTF">2018-04-26T13:56:39Z</dcterms:modified>
</cp:coreProperties>
</file>