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2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319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99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8889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38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28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1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6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6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1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7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Constitutional </a:t>
            </a:r>
            <a:r>
              <a:rPr lang="en-US" dirty="0"/>
              <a:t>A</a:t>
            </a:r>
            <a:r>
              <a:rPr lang="en-US" dirty="0" smtClean="0"/>
              <a:t>ct of 1791?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33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1791-1840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0" y="1346200"/>
            <a:ext cx="7124700" cy="5651499"/>
          </a:xfrm>
        </p:spPr>
      </p:pic>
    </p:spTree>
    <p:extLst>
      <p:ext uri="{BB962C8B-B14F-4D97-AF65-F5344CB8AC3E}">
        <p14:creationId xmlns:p14="http://schemas.microsoft.com/office/powerpoint/2010/main" val="3092511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the Constitutional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0" hangingPunct="0"/>
            <a:r>
              <a:rPr lang="en-CA" sz="2400" dirty="0"/>
              <a:t>In order to accommodate the </a:t>
            </a:r>
            <a:r>
              <a:rPr lang="en-CA" sz="2400" dirty="0" smtClean="0"/>
              <a:t>American </a:t>
            </a:r>
            <a:r>
              <a:rPr lang="en-CA" sz="2400" dirty="0"/>
              <a:t>Loyalists, Great Britain replaced the Quebec Act with the Constitutional Act.</a:t>
            </a:r>
            <a:endParaRPr lang="en-US" sz="2400" dirty="0"/>
          </a:p>
          <a:p>
            <a:pPr marL="0" indent="0" eaLnBrk="0" hangingPunct="0">
              <a:buNone/>
            </a:pPr>
            <a:endParaRPr lang="en-US" sz="2400" dirty="0"/>
          </a:p>
          <a:p>
            <a:pPr lvl="0" eaLnBrk="0" hangingPunct="0"/>
            <a:r>
              <a:rPr lang="en-CA" sz="2400" dirty="0"/>
              <a:t>maintained French civil laws in Lower Canada however both provinces were </a:t>
            </a:r>
            <a:r>
              <a:rPr lang="en-CA" sz="2400" dirty="0" smtClean="0"/>
              <a:t>governed</a:t>
            </a:r>
            <a:r>
              <a:rPr lang="en-US" sz="2400" dirty="0"/>
              <a:t> </a:t>
            </a:r>
            <a:r>
              <a:rPr lang="en-CA" sz="2400" dirty="0" smtClean="0"/>
              <a:t>by </a:t>
            </a:r>
            <a:r>
              <a:rPr lang="en-CA" sz="2400" dirty="0"/>
              <a:t>the English criminal code</a:t>
            </a:r>
            <a:r>
              <a:rPr lang="en-CA" sz="2400" dirty="0" smtClean="0"/>
              <a:t>.</a:t>
            </a:r>
          </a:p>
          <a:p>
            <a:pPr lvl="0" eaLnBrk="0" hangingPunct="0"/>
            <a:endParaRPr lang="en-US" sz="2400" dirty="0"/>
          </a:p>
          <a:p>
            <a:pPr lvl="0" eaLnBrk="0" hangingPunct="0"/>
            <a:r>
              <a:rPr lang="en-CA" sz="2400" dirty="0"/>
              <a:t>The Act also guaranteed the French people their rights to the Roman Catholic Church.</a:t>
            </a:r>
            <a:endParaRPr lang="en-US" sz="2400" dirty="0"/>
          </a:p>
          <a:p>
            <a:pPr marL="0" indent="0" eaLnBrk="0" hangingPunc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75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Constitutional Act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eaLnBrk="0" hangingPunct="0"/>
            <a:r>
              <a:rPr lang="en-CA" sz="2000" dirty="0"/>
              <a:t>divided the colony of  </a:t>
            </a:r>
            <a:r>
              <a:rPr lang="en-CA" sz="2000" i="1" u="sng" dirty="0"/>
              <a:t>The Province of Quebec </a:t>
            </a:r>
            <a:r>
              <a:rPr lang="en-CA" sz="2000" dirty="0"/>
              <a:t>into two new provinces: </a:t>
            </a:r>
            <a:endParaRPr lang="en-US" sz="2000" dirty="0"/>
          </a:p>
          <a:p>
            <a:pPr lvl="3" eaLnBrk="0" hangingPunct="0"/>
            <a:r>
              <a:rPr lang="en-CA" sz="2000" dirty="0"/>
              <a:t>Lower Canada and Upper Canada.</a:t>
            </a:r>
            <a:endParaRPr lang="en-US" sz="2000" dirty="0"/>
          </a:p>
          <a:p>
            <a:pPr marL="0" indent="0" eaLnBrk="0" hangingPunct="0">
              <a:buNone/>
            </a:pPr>
            <a:endParaRPr lang="en-US" sz="2000" dirty="0"/>
          </a:p>
          <a:p>
            <a:pPr lvl="1" eaLnBrk="0" hangingPunct="0"/>
            <a:r>
              <a:rPr lang="en-CA" sz="2000" dirty="0"/>
              <a:t>Created a new structure of government for each province (see diagram). It included, for the first time in Canada's history, a </a:t>
            </a:r>
            <a:r>
              <a:rPr lang="en-CA" sz="2000" u="sng" dirty="0"/>
              <a:t>legislative assembly, </a:t>
            </a:r>
            <a:r>
              <a:rPr lang="en-CA" sz="2000" dirty="0"/>
              <a:t>the members of which were elected by the people.</a:t>
            </a:r>
            <a:endParaRPr lang="en-US" sz="2000" dirty="0"/>
          </a:p>
          <a:p>
            <a:pPr marL="0" indent="0" eaLnBrk="0" hangingPunct="0">
              <a:buNone/>
            </a:pPr>
            <a:endParaRPr lang="en-US" sz="2000" dirty="0"/>
          </a:p>
          <a:p>
            <a:pPr lvl="1" eaLnBrk="0" hangingPunct="0"/>
            <a:r>
              <a:rPr lang="en-CA" sz="2000" dirty="0"/>
              <a:t>The result was representative but not responsible government since the governor-general could veto or refuse bills passed by the elected legislative assembly.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5496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of the Constitutional Act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290475"/>
            <a:ext cx="5867400" cy="64151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8401" y="1857413"/>
            <a:ext cx="4787899" cy="4133849"/>
          </a:xfrm>
        </p:spPr>
        <p:txBody>
          <a:bodyPr/>
          <a:lstStyle/>
          <a:p>
            <a:r>
              <a:rPr lang="en-US" dirty="0" smtClean="0"/>
              <a:t>Governor: head of Government, Can Veto Legislative assembly, Selects Executive and </a:t>
            </a:r>
            <a:r>
              <a:rPr lang="en-US" dirty="0"/>
              <a:t>L</a:t>
            </a:r>
            <a:r>
              <a:rPr lang="en-US" dirty="0" smtClean="0"/>
              <a:t>egislative councils</a:t>
            </a:r>
          </a:p>
          <a:p>
            <a:endParaRPr lang="en-US" dirty="0" smtClean="0"/>
          </a:p>
          <a:p>
            <a:r>
              <a:rPr lang="en-US" dirty="0" smtClean="0"/>
              <a:t>Executive council: suggest direction to Governor </a:t>
            </a:r>
            <a:r>
              <a:rPr lang="en-US" dirty="0"/>
              <a:t>they were NOT elected</a:t>
            </a:r>
          </a:p>
          <a:p>
            <a:endParaRPr lang="en-US" dirty="0" smtClean="0"/>
          </a:p>
          <a:p>
            <a:r>
              <a:rPr lang="en-US" dirty="0" smtClean="0"/>
              <a:t>Legislative council: Help the governor to create laws, they were NOT elected, could veto Legislative Assembly Suggestions</a:t>
            </a:r>
          </a:p>
          <a:p>
            <a:endParaRPr lang="en-US" dirty="0"/>
          </a:p>
          <a:p>
            <a:r>
              <a:rPr lang="en-US" dirty="0" smtClean="0"/>
              <a:t>Legislative Assembly: Voted in by people, had no power to control anything but taxation</a:t>
            </a:r>
          </a:p>
          <a:p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875" y="11113"/>
            <a:ext cx="1509713" cy="30956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Parliament in London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875" y="72246"/>
            <a:ext cx="1509713" cy="30956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Parliament in London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" y="2368"/>
            <a:ext cx="1402223" cy="28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36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221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The Constitutional Act of 1791?</vt:lpstr>
      <vt:lpstr>1791-1840</vt:lpstr>
      <vt:lpstr>Terms of the Constitutional Act</vt:lpstr>
      <vt:lpstr>The Constitutional Act</vt:lpstr>
      <vt:lpstr>Form of the Constitutional Act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Constitutional Act of 1791?</dc:title>
  <dc:creator>35-student</dc:creator>
  <cp:lastModifiedBy>35-student</cp:lastModifiedBy>
  <cp:revision>2</cp:revision>
  <dcterms:created xsi:type="dcterms:W3CDTF">2016-02-12T18:34:46Z</dcterms:created>
  <dcterms:modified xsi:type="dcterms:W3CDTF">2016-02-12T18:52:15Z</dcterms:modified>
</cp:coreProperties>
</file>