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2" r:id="rId8"/>
    <p:sldId id="265" r:id="rId9"/>
    <p:sldId id="260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E38691-5EE3-4CF4-846B-ED203815FE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5081B78-937A-48AB-B9E4-787B253F0A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Fur Trade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 Beaver started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Fur Trade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0" y="1305621"/>
            <a:ext cx="2148094" cy="144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343722"/>
            <a:ext cx="2042491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43722"/>
            <a:ext cx="201168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305622"/>
            <a:ext cx="161925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0"/>
            <a:ext cx="6202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Algonquian collect fur</a:t>
            </a:r>
          </a:p>
          <a:p>
            <a:pPr marL="342900" indent="-342900">
              <a:buAutoNum type="arabicParenR"/>
            </a:pPr>
            <a:r>
              <a:rPr lang="en-US" dirty="0" smtClean="0"/>
              <a:t>Huron trade with Algonquian and then trade fur to Europeans making them the middle men of the fur trade(replaced by </a:t>
            </a:r>
            <a:r>
              <a:rPr lang="en-US" dirty="0" err="1" smtClean="0"/>
              <a:t>coureur</a:t>
            </a:r>
            <a:r>
              <a:rPr lang="en-US" dirty="0" smtClean="0"/>
              <a:t> du bois later</a:t>
            </a:r>
          </a:p>
          <a:p>
            <a:pPr marL="342900" indent="-342900">
              <a:buAutoNum type="arabicParenR"/>
            </a:pPr>
            <a:r>
              <a:rPr lang="en-US" dirty="0" smtClean="0"/>
              <a:t>Ship pelts to Europe</a:t>
            </a:r>
          </a:p>
          <a:p>
            <a:pPr marL="342900" indent="-342900">
              <a:buAutoNum type="arabicParenR"/>
            </a:pPr>
            <a:r>
              <a:rPr lang="en-US" dirty="0" smtClean="0"/>
              <a:t>Pelts made into finished goods and sold back to New France and other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1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2000"/>
            <a:ext cx="7520940" cy="152400"/>
          </a:xfrm>
        </p:spPr>
        <p:txBody>
          <a:bodyPr/>
          <a:lstStyle/>
          <a:p>
            <a:r>
              <a:rPr lang="en-US" sz="2400" i="1" dirty="0"/>
              <a:t>Which factors affected the first settlements of New France</a:t>
            </a:r>
            <a:r>
              <a:rPr lang="en-US" sz="2400" i="1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2094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Economic Factors</a:t>
            </a:r>
          </a:p>
          <a:p>
            <a:r>
              <a:rPr lang="en-US" sz="2000" u="sng" dirty="0" smtClean="0"/>
              <a:t>Quebec: </a:t>
            </a:r>
          </a:p>
          <a:p>
            <a:r>
              <a:rPr lang="en-US" sz="2000" b="0" dirty="0" smtClean="0"/>
              <a:t>It </a:t>
            </a:r>
            <a:r>
              <a:rPr lang="en-US" sz="2000" b="0" dirty="0"/>
              <a:t>was the fur trade which first attracted the French to the St. Lawrence River Valley. </a:t>
            </a:r>
            <a:endParaRPr lang="en-US" sz="2000" b="0" dirty="0"/>
          </a:p>
          <a:p>
            <a:r>
              <a:rPr lang="en-US" sz="2000" b="0" dirty="0" smtClean="0"/>
              <a:t>Champlain </a:t>
            </a:r>
            <a:r>
              <a:rPr lang="en-US" sz="2000" b="0" dirty="0"/>
              <a:t>founded the first permanent settlement at Quebec in 1608 to establish a fur trade network with </a:t>
            </a:r>
            <a:r>
              <a:rPr lang="en-US" sz="2000" b="0" dirty="0" smtClean="0"/>
              <a:t>the Native </a:t>
            </a:r>
            <a:r>
              <a:rPr lang="en-US" sz="2000" b="0" dirty="0"/>
              <a:t>population.</a:t>
            </a:r>
          </a:p>
          <a:p>
            <a:r>
              <a:rPr lang="en-US" sz="2000" u="sng" dirty="0" err="1" smtClean="0"/>
              <a:t>Trois-Rivieres</a:t>
            </a:r>
            <a:r>
              <a:rPr lang="en-US" sz="2000" u="sng" dirty="0" smtClean="0"/>
              <a:t>:</a:t>
            </a:r>
          </a:p>
          <a:p>
            <a:r>
              <a:rPr lang="en-US" sz="2000" b="0" dirty="0" smtClean="0"/>
              <a:t>In </a:t>
            </a:r>
            <a:r>
              <a:rPr lang="en-US" sz="2000" b="0" dirty="0"/>
              <a:t>1634, Champlain sent </a:t>
            </a:r>
            <a:r>
              <a:rPr lang="en-US" sz="2000" b="0" dirty="0" err="1"/>
              <a:t>Laviolette</a:t>
            </a:r>
            <a:r>
              <a:rPr lang="en-US" sz="2000" b="0" dirty="0"/>
              <a:t> to found </a:t>
            </a:r>
            <a:r>
              <a:rPr lang="en-US" sz="2000" b="0" u="sng" dirty="0" err="1"/>
              <a:t>Trois</a:t>
            </a:r>
            <a:r>
              <a:rPr lang="en-US" sz="2000" b="0" u="sng" dirty="0"/>
              <a:t>-R iv </a:t>
            </a:r>
            <a:r>
              <a:rPr lang="en-US" sz="2000" b="0" u="sng" dirty="0" err="1"/>
              <a:t>ieres</a:t>
            </a:r>
            <a:r>
              <a:rPr lang="en-US" sz="2000" b="0" dirty="0"/>
              <a:t>, in order to be closer </a:t>
            </a:r>
            <a:r>
              <a:rPr lang="en-US" sz="2000" b="0" dirty="0"/>
              <a:t>t</a:t>
            </a:r>
            <a:r>
              <a:rPr lang="en-US" sz="2000" b="0" dirty="0" smtClean="0"/>
              <a:t>o the </a:t>
            </a:r>
            <a:r>
              <a:rPr lang="en-US" sz="2000" b="0" dirty="0"/>
              <a:t>fur supplies. </a:t>
            </a:r>
            <a:endParaRPr lang="en-US" sz="2000" b="0" dirty="0" smtClean="0"/>
          </a:p>
          <a:p>
            <a:r>
              <a:rPr lang="en-US" sz="2000" b="0" dirty="0" smtClean="0"/>
              <a:t>Thus</a:t>
            </a:r>
            <a:r>
              <a:rPr lang="en-US" sz="2000" b="0" dirty="0"/>
              <a:t>, the first two settlements, Quebec and </a:t>
            </a:r>
            <a:r>
              <a:rPr lang="en-US" sz="2000" b="0" dirty="0" err="1"/>
              <a:t>Trois-Rivieres</a:t>
            </a:r>
            <a:r>
              <a:rPr lang="en-US" sz="2000" b="0" dirty="0"/>
              <a:t>, were founded for economic reasons dealing with the fur trade.</a:t>
            </a:r>
          </a:p>
          <a:p>
            <a:endParaRPr lang="en-US" sz="2000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8995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Which factors affected the first settlements of New France?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/>
          <a:lstStyle/>
          <a:p>
            <a:r>
              <a:rPr lang="en-US" u="sng" dirty="0"/>
              <a:t>Religious Factors. Montreal:</a:t>
            </a:r>
          </a:p>
          <a:p>
            <a:r>
              <a:rPr lang="en-US" b="0" dirty="0"/>
              <a:t>In 1642, </a:t>
            </a:r>
            <a:r>
              <a:rPr lang="en-US" b="0" u="sng" dirty="0"/>
              <a:t>Paul de </a:t>
            </a:r>
            <a:r>
              <a:rPr lang="en-US" b="0" u="sng" dirty="0" err="1"/>
              <a:t>Chomedv</a:t>
            </a:r>
            <a:r>
              <a:rPr lang="en-US" b="0" u="sng" dirty="0"/>
              <a:t> de </a:t>
            </a:r>
            <a:r>
              <a:rPr lang="en-US" b="0" u="sng" dirty="0" err="1"/>
              <a:t>Maisonneuve</a:t>
            </a:r>
            <a:r>
              <a:rPr lang="en-US" b="0" dirty="0"/>
              <a:t>, assisted by Jeanne  </a:t>
            </a:r>
            <a:r>
              <a:rPr lang="en-US" b="0" u="sng" dirty="0" err="1"/>
              <a:t>Mance</a:t>
            </a:r>
            <a:r>
              <a:rPr lang="en-US" b="0" dirty="0"/>
              <a:t>, founded </a:t>
            </a:r>
            <a:r>
              <a:rPr lang="en-US" b="0" u="sng" dirty="0"/>
              <a:t>Ville-Marie </a:t>
            </a:r>
            <a:r>
              <a:rPr lang="en-US" b="0" dirty="0"/>
              <a:t>(present day Montreal) in order to establish a </a:t>
            </a:r>
            <a:r>
              <a:rPr lang="en-US" b="0" u="sng" dirty="0"/>
              <a:t>religious </a:t>
            </a:r>
            <a:r>
              <a:rPr lang="en-US" b="0" dirty="0"/>
              <a:t>mission to convert the Indians.</a:t>
            </a:r>
          </a:p>
          <a:p>
            <a:r>
              <a:rPr lang="en-US" b="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0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Natives and the Fur trade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natives were absolutely necessary to the fur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Europeans to treat the natives with a certain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consideration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partnership had more negative effects than positive for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native people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caused by indirect causes such as disease, increased warfare, an attack on aboriginal religion and eventually as fur trade declines the European settling of native lands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7604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38200"/>
            <a:ext cx="7520940" cy="4191000"/>
          </a:xfrm>
        </p:spPr>
        <p:txBody>
          <a:bodyPr>
            <a:noAutofit/>
          </a:bodyPr>
          <a:lstStyle/>
          <a:p>
            <a:r>
              <a:rPr lang="en-US" sz="1800" dirty="0"/>
              <a:t>New France owed its birth to the Fur </a:t>
            </a:r>
            <a:r>
              <a:rPr lang="en-US" sz="1800" dirty="0" smtClean="0"/>
              <a:t>Trade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natives (Algonquians) who controlled the area around </a:t>
            </a:r>
            <a:r>
              <a:rPr lang="en-US" sz="1800" dirty="0" smtClean="0"/>
              <a:t>modern day </a:t>
            </a:r>
            <a:r>
              <a:rPr lang="en-US" sz="1800" dirty="0"/>
              <a:t>Quebec </a:t>
            </a:r>
            <a:r>
              <a:rPr lang="en-US" sz="1800" dirty="0" smtClean="0"/>
              <a:t>were powerful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In </a:t>
            </a:r>
            <a:r>
              <a:rPr lang="en-US" sz="1800" dirty="0"/>
              <a:t>1608 Champlain agrees to be their military ally vs. the </a:t>
            </a:r>
            <a:r>
              <a:rPr lang="en-US" sz="1800" dirty="0" smtClean="0"/>
              <a:t>Iroquois this </a:t>
            </a:r>
            <a:r>
              <a:rPr lang="en-US" sz="1800" dirty="0"/>
              <a:t>alliance led </a:t>
            </a:r>
            <a:r>
              <a:rPr lang="en-US" sz="1800" dirty="0" smtClean="0"/>
              <a:t>to direct </a:t>
            </a:r>
            <a:r>
              <a:rPr lang="en-US" sz="1800" dirty="0"/>
              <a:t>contact with the Algonquians’ Huron </a:t>
            </a:r>
            <a:r>
              <a:rPr lang="en-US" sz="1800" dirty="0" smtClean="0"/>
              <a:t>allies</a:t>
            </a:r>
          </a:p>
          <a:p>
            <a:endParaRPr lang="en-US" sz="1800" dirty="0"/>
          </a:p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Huron became partners with the Algonquian and the </a:t>
            </a:r>
            <a:r>
              <a:rPr lang="en-US" sz="1800" dirty="0" err="1"/>
              <a:t>Montegnais</a:t>
            </a:r>
            <a:r>
              <a:rPr lang="en-US" sz="1800" dirty="0"/>
              <a:t> in a military/commercial </a:t>
            </a:r>
            <a:r>
              <a:rPr lang="en-US" sz="1800" dirty="0" smtClean="0"/>
              <a:t>alliance</a:t>
            </a:r>
          </a:p>
          <a:p>
            <a:endParaRPr lang="en-US" sz="1800" dirty="0"/>
          </a:p>
          <a:p>
            <a:r>
              <a:rPr lang="en-US" sz="1800" dirty="0" smtClean="0"/>
              <a:t>This </a:t>
            </a:r>
            <a:r>
              <a:rPr lang="en-US" sz="1800" dirty="0"/>
              <a:t>leads to a polarization between European and Native forces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 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270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Champlain VS Iroquois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620000" cy="5257800"/>
          </a:xfrm>
        </p:spPr>
      </p:pic>
    </p:spTree>
    <p:extLst>
      <p:ext uri="{BB962C8B-B14F-4D97-AF65-F5344CB8AC3E}">
        <p14:creationId xmlns:p14="http://schemas.microsoft.com/office/powerpoint/2010/main" val="20235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What were the territorial </a:t>
            </a:r>
            <a:r>
              <a:rPr lang="en-US" sz="2400" i="1" dirty="0" smtClean="0"/>
              <a:t>consequences </a:t>
            </a:r>
            <a:r>
              <a:rPr lang="en-US" sz="2400" i="1" dirty="0"/>
              <a:t>of the fur trade on New France?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most important territorial consequence for New France was the growth of its territory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Over a period of one hundred fifty years New France's territory spread from a tiny colony on the St. Lawrence River to one that extended from the </a:t>
            </a:r>
            <a:r>
              <a:rPr lang="en-US" sz="2000" dirty="0" smtClean="0"/>
              <a:t>Atlantic </a:t>
            </a:r>
            <a:r>
              <a:rPr lang="en-US" sz="2000" dirty="0"/>
              <a:t>to the Prairies, </a:t>
            </a:r>
            <a:r>
              <a:rPr lang="en-US" sz="2000" dirty="0" smtClean="0"/>
              <a:t>and from </a:t>
            </a:r>
            <a:r>
              <a:rPr lang="en-US" sz="2000" dirty="0"/>
              <a:t>the lands surrounding Hudson Bay to the Gulf of Mexico.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The demands of the fur trade and missionary zeal led to the exploration  of the continent by explorers such as Jolliet and Marquette, La </a:t>
            </a:r>
            <a:r>
              <a:rPr lang="en-US" sz="2000" dirty="0" err="1"/>
              <a:t>Verendrye</a:t>
            </a:r>
            <a:r>
              <a:rPr lang="en-US" sz="2000" dirty="0"/>
              <a:t>, LaSalle, Father </a:t>
            </a:r>
            <a:r>
              <a:rPr lang="en-US" sz="2000" dirty="0" err="1"/>
              <a:t>Albanel</a:t>
            </a:r>
            <a:r>
              <a:rPr lang="en-US" sz="2000" dirty="0"/>
              <a:t> and Radisson.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6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transportation is the key to Exploration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0138"/>
            <a:ext cx="7635282" cy="5453062"/>
          </a:xfrm>
        </p:spPr>
      </p:pic>
    </p:spTree>
    <p:extLst>
      <p:ext uri="{BB962C8B-B14F-4D97-AF65-F5344CB8AC3E}">
        <p14:creationId xmlns:p14="http://schemas.microsoft.com/office/powerpoint/2010/main" val="1544397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territorial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expansion of New  France's territory also brought about </a:t>
            </a:r>
            <a:r>
              <a:rPr lang="en-US" sz="2000" dirty="0" smtClean="0"/>
              <a:t>the encirclement </a:t>
            </a:r>
            <a:r>
              <a:rPr lang="en-US" sz="2000" dirty="0"/>
              <a:t>of the English colonies.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The English felt threatened by this since their own expansion westwards and their access to fur resources was now limited 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This as well leads to numerous battles and wars and to the eventual conquest of New France by the English in 1760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73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Encirclement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423483" cy="5791200"/>
          </a:xfrm>
        </p:spPr>
      </p:pic>
    </p:spTree>
    <p:extLst>
      <p:ext uri="{BB962C8B-B14F-4D97-AF65-F5344CB8AC3E}">
        <p14:creationId xmlns:p14="http://schemas.microsoft.com/office/powerpoint/2010/main" val="3638270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/>
          <a:lstStyle/>
          <a:p>
            <a:r>
              <a:rPr lang="en-US" sz="1800" dirty="0"/>
              <a:t>The fur trade brought about a series of alliances </a:t>
            </a:r>
            <a:r>
              <a:rPr lang="en-US" sz="1800" dirty="0" smtClean="0"/>
              <a:t>with the </a:t>
            </a:r>
            <a:r>
              <a:rPr lang="en-US" sz="1800" dirty="0"/>
              <a:t>Native populations.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The French allied themselves with the </a:t>
            </a:r>
            <a:r>
              <a:rPr lang="en-US" sz="1800" dirty="0" err="1"/>
              <a:t>Hurons</a:t>
            </a:r>
            <a:r>
              <a:rPr lang="en-US" sz="1800" dirty="0"/>
              <a:t> </a:t>
            </a:r>
            <a:r>
              <a:rPr lang="en-US" sz="1800" dirty="0" smtClean="0"/>
              <a:t>and Algonquians </a:t>
            </a:r>
            <a:r>
              <a:rPr lang="en-US" sz="1800" dirty="0"/>
              <a:t>while the Dutch, and later the English, allied themselves with the Iroquois.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This led to numerous battles and skirmishes between </a:t>
            </a:r>
            <a:r>
              <a:rPr lang="en-US" sz="1800" dirty="0" smtClean="0"/>
              <a:t>the Europeans </a:t>
            </a:r>
            <a:r>
              <a:rPr lang="en-US" sz="1800" dirty="0"/>
              <a:t>and their Native allies over the control of the fur trade.	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In 1649, the </a:t>
            </a:r>
            <a:r>
              <a:rPr lang="en-US" sz="1800" dirty="0" err="1"/>
              <a:t>Hurons</a:t>
            </a:r>
            <a:r>
              <a:rPr lang="en-US" sz="1800" dirty="0"/>
              <a:t> were destroyed by the Iroquois forcing the French to use </a:t>
            </a:r>
            <a:r>
              <a:rPr lang="en-US" sz="1800" dirty="0" err="1"/>
              <a:t>coureurs</a:t>
            </a:r>
            <a:r>
              <a:rPr lang="en-US" sz="1800" dirty="0"/>
              <a:t> de bois as their middlemen in the fur trade.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What were the </a:t>
            </a:r>
            <a:r>
              <a:rPr lang="en-US" sz="2400" i="1" dirty="0" smtClean="0"/>
              <a:t>Military consequences </a:t>
            </a:r>
            <a:r>
              <a:rPr lang="en-US" sz="2400" i="1" dirty="0"/>
              <a:t>of the fur trade on New France?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433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The Fur Trade </vt:lpstr>
      <vt:lpstr>Natives and the Fur trade </vt:lpstr>
      <vt:lpstr>Alliances</vt:lpstr>
      <vt:lpstr>Champlain VS Iroquois</vt:lpstr>
      <vt:lpstr>What were the territorial consequences of the fur trade on New France? </vt:lpstr>
      <vt:lpstr>River transportation is the key to Exploration</vt:lpstr>
      <vt:lpstr>Additional territorial Consequences</vt:lpstr>
      <vt:lpstr>Encirclement</vt:lpstr>
      <vt:lpstr>What were the Military consequences of the fur trade on New France? </vt:lpstr>
      <vt:lpstr>Structure of the Fur Trade</vt:lpstr>
      <vt:lpstr>Which factors affected the first settlements of New France?   </vt:lpstr>
      <vt:lpstr>Which factors affected the first settlements of New France?</vt:lpstr>
    </vt:vector>
  </TitlesOfParts>
  <Company>RSB-SCCM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Fur Trade</dc:title>
  <dc:creator>35-student</dc:creator>
  <cp:lastModifiedBy>35-student</cp:lastModifiedBy>
  <cp:revision>6</cp:revision>
  <dcterms:created xsi:type="dcterms:W3CDTF">2015-10-21T15:06:47Z</dcterms:created>
  <dcterms:modified xsi:type="dcterms:W3CDTF">2015-10-21T16:06:46Z</dcterms:modified>
</cp:coreProperties>
</file>