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0B3BF9D-6180-4076-B690-70F8E2BD2DA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2E07AC-63A1-4ED1-8C57-7C8F066A7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randreoli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this year!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Rules and expectations </a:t>
            </a:r>
          </a:p>
        </p:txBody>
      </p:sp>
    </p:spTree>
    <p:extLst>
      <p:ext uri="{BB962C8B-B14F-4D97-AF65-F5344CB8AC3E}">
        <p14:creationId xmlns:p14="http://schemas.microsoft.com/office/powerpoint/2010/main" val="10773611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Ready to Work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Respect what we are doing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Respect yourselves and others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THE THREE R”S</a:t>
            </a:r>
          </a:p>
        </p:txBody>
      </p:sp>
    </p:spTree>
    <p:extLst>
      <p:ext uri="{BB962C8B-B14F-4D97-AF65-F5344CB8AC3E}">
        <p14:creationId xmlns:p14="http://schemas.microsoft.com/office/powerpoint/2010/main" val="3451460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Mr. </a:t>
            </a:r>
            <a:r>
              <a:rPr lang="en-US" dirty="0" err="1"/>
              <a:t>Andreoli</a:t>
            </a:r>
            <a:r>
              <a:rPr lang="en-US" dirty="0"/>
              <a:t> has a website: </a:t>
            </a:r>
            <a:r>
              <a:rPr lang="en-US" dirty="0">
                <a:hlinkClick r:id="rId2"/>
              </a:rPr>
              <a:t>http://mrandreoli.weebly.com/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Rules can and will change from room to room: they are not a precedent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All CLASS Outlines will be found on CRHS’s website as will the daily announcements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</p:spTree>
    <p:extLst>
      <p:ext uri="{BB962C8B-B14F-4D97-AF65-F5344CB8AC3E}">
        <p14:creationId xmlns:p14="http://schemas.microsoft.com/office/powerpoint/2010/main" val="22256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45505" cy="3877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You must be on Time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Late is late no matter the amount of time you were late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My expectation is that you will be in your seats at the bell not running through the door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offense is 2 mins. detention and will increase every time afterward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Punctuality</a:t>
            </a:r>
          </a:p>
        </p:txBody>
      </p:sp>
    </p:spTree>
    <p:extLst>
      <p:ext uri="{BB962C8B-B14F-4D97-AF65-F5344CB8AC3E}">
        <p14:creationId xmlns:p14="http://schemas.microsoft.com/office/powerpoint/2010/main" val="249886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One room, one voice.  We must all learn to listen because we need to listen to learn.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No cells or ear buds are permitted unless I state otherwise.  They should stay in your locker or out of site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No Gum ALLOWED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Know the emergency plans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You will only be permitted to leave the class in an emergency.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room Management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I expect you to complete 3 forms of homework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1) Assigned work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2) Preview work: Read Ahead.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3) Review work: When you get home the night you have a history class, you should study what you learned that day and then review again before the next class.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The last two are assigned every night even if they are not assigned.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171939141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1688" y="2071688"/>
            <a:ext cx="7866586" cy="4622109"/>
          </a:xfrm>
        </p:spPr>
        <p:txBody>
          <a:bodyPr>
            <a:normAutofit/>
          </a:bodyPr>
          <a:lstStyle/>
          <a:p>
            <a:r>
              <a:rPr lang="en-US" dirty="0"/>
              <a:t>Every class will begin with a practice quiz and should be done in your practice quiz book</a:t>
            </a:r>
          </a:p>
          <a:p>
            <a:endParaRPr lang="en-US" dirty="0"/>
          </a:p>
          <a:p>
            <a:r>
              <a:rPr lang="en-US" dirty="0"/>
              <a:t>No one should stand to hand in work but should follow the explained method for this</a:t>
            </a:r>
          </a:p>
          <a:p>
            <a:endParaRPr lang="en-US" dirty="0"/>
          </a:p>
          <a:p>
            <a:r>
              <a:rPr lang="en-US" dirty="0"/>
              <a:t>This will be followed by seat work or lectures</a:t>
            </a:r>
          </a:p>
          <a:p>
            <a:endParaRPr lang="en-US" dirty="0"/>
          </a:p>
          <a:p>
            <a:r>
              <a:rPr lang="en-US" dirty="0"/>
              <a:t>All work must be double spaced and in blue or black ink and in a folder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Structures</a:t>
            </a:r>
          </a:p>
        </p:txBody>
      </p:sp>
    </p:spTree>
    <p:extLst>
      <p:ext uri="{BB962C8B-B14F-4D97-AF65-F5344CB8AC3E}">
        <p14:creationId xmlns:p14="http://schemas.microsoft.com/office/powerpoint/2010/main" val="198593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</TotalTime>
  <Words>311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Book Antiqua</vt:lpstr>
      <vt:lpstr>Wingdings</vt:lpstr>
      <vt:lpstr>Hardcover</vt:lpstr>
      <vt:lpstr>Welcome to this year!</vt:lpstr>
      <vt:lpstr>FOLLOW THE THREE R”S</vt:lpstr>
      <vt:lpstr>Things to remember</vt:lpstr>
      <vt:lpstr>Punctuality</vt:lpstr>
      <vt:lpstr>Class room Management </vt:lpstr>
      <vt:lpstr>Homework</vt:lpstr>
      <vt:lpstr>Class Structures</vt:lpstr>
    </vt:vector>
  </TitlesOfParts>
  <Company>RSB-SCCM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this year!</dc:title>
  <dc:creator>35-student</dc:creator>
  <cp:lastModifiedBy>anthony</cp:lastModifiedBy>
  <cp:revision>4</cp:revision>
  <dcterms:created xsi:type="dcterms:W3CDTF">2015-09-02T15:52:37Z</dcterms:created>
  <dcterms:modified xsi:type="dcterms:W3CDTF">2016-08-31T05:06:04Z</dcterms:modified>
</cp:coreProperties>
</file>